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85" r:id="rId16"/>
    <p:sldId id="286" r:id="rId17"/>
    <p:sldId id="287" r:id="rId18"/>
    <p:sldId id="288" r:id="rId19"/>
    <p:sldId id="292" r:id="rId20"/>
    <p:sldId id="28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74" d="100"/>
          <a:sy n="74" d="100"/>
        </p:scale>
        <p:origin x="124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F601CB-C11F-40EF-AF26-917232B9BE8D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0FBDB1-06E1-4FE2-A2EE-418B268D4CC0}">
      <dgm:prSet phldrT="[Текст]"/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Вміння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b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</a:br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бачити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та </a:t>
          </a:r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сформулювати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проблему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282B409D-7B5D-4BF9-B76A-454BCBD5DE0A}" type="parTrans" cxnId="{8DA620C1-EE2B-417A-8FB5-4017E810833C}">
      <dgm:prSet/>
      <dgm:spPr/>
      <dgm:t>
        <a:bodyPr/>
        <a:lstStyle/>
        <a:p>
          <a:endParaRPr lang="ru-RU"/>
        </a:p>
      </dgm:t>
    </dgm:pt>
    <dgm:pt modelId="{9272C731-B75C-4AE3-A871-5CDFC7E70B95}" type="sibTrans" cxnId="{8DA620C1-EE2B-417A-8FB5-4017E810833C}">
      <dgm:prSet/>
      <dgm:spPr/>
      <dgm:t>
        <a:bodyPr/>
        <a:lstStyle/>
        <a:p>
          <a:endParaRPr lang="ru-RU"/>
        </a:p>
      </dgm:t>
    </dgm:pt>
    <dgm:pt modelId="{56768AC0-1A5B-49EE-A95A-327C2BAAAEA9}">
      <dgm:prSet phldrT="[Текст]" custT="1"/>
      <dgm:spPr/>
      <dgm:t>
        <a:bodyPr/>
        <a:lstStyle/>
        <a:p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Вміння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діяти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в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нестандартних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ситуаціях</a:t>
          </a:r>
          <a:endParaRPr lang="ru-RU" sz="2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038C1FDF-8D2F-46F2-A80E-854111321A05}" type="parTrans" cxnId="{9589C8D2-9EAB-46AD-A864-F071415ED1C4}">
      <dgm:prSet/>
      <dgm:spPr/>
      <dgm:t>
        <a:bodyPr/>
        <a:lstStyle/>
        <a:p>
          <a:endParaRPr lang="ru-RU"/>
        </a:p>
      </dgm:t>
    </dgm:pt>
    <dgm:pt modelId="{8FD70C29-8B03-4370-8F9E-7E9A030496C8}" type="sibTrans" cxnId="{9589C8D2-9EAB-46AD-A864-F071415ED1C4}">
      <dgm:prSet/>
      <dgm:spPr/>
      <dgm:t>
        <a:bodyPr/>
        <a:lstStyle/>
        <a:p>
          <a:endParaRPr lang="ru-RU"/>
        </a:p>
      </dgm:t>
    </dgm:pt>
    <dgm:pt modelId="{BB3484FD-7BBA-4EBB-9A81-D1F77D35C76D}">
      <dgm:prSet phldrT="[Текст]" custT="1"/>
      <dgm:spPr/>
      <dgm:t>
        <a:bodyPr/>
        <a:lstStyle/>
        <a:p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Активізація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творчих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здібностей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учнів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71A1D1B9-F263-4762-AE3D-0A8820901397}" type="parTrans" cxnId="{17C37FEA-64DC-4C58-9CA3-FE2696F4072E}">
      <dgm:prSet/>
      <dgm:spPr/>
      <dgm:t>
        <a:bodyPr/>
        <a:lstStyle/>
        <a:p>
          <a:endParaRPr lang="ru-RU"/>
        </a:p>
      </dgm:t>
    </dgm:pt>
    <dgm:pt modelId="{340FE365-8529-4614-A1A4-411F4322E241}" type="sibTrans" cxnId="{17C37FEA-64DC-4C58-9CA3-FE2696F4072E}">
      <dgm:prSet/>
      <dgm:spPr/>
      <dgm:t>
        <a:bodyPr/>
        <a:lstStyle/>
        <a:p>
          <a:endParaRPr lang="ru-RU"/>
        </a:p>
      </dgm:t>
    </dgm:pt>
    <dgm:pt modelId="{36B05E9C-70D3-433D-BA20-CD3F08743B4D}">
      <dgm:prSet phldrT="[Текст]" custT="1"/>
      <dgm:spPr/>
      <dgm:t>
        <a:bodyPr/>
        <a:lstStyle/>
        <a:p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Вміння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знаходити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нові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рішення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1301757D-C743-4991-999F-59393E201A45}" type="parTrans" cxnId="{E57BB2E5-5F87-447B-B9DC-53647CB2C639}">
      <dgm:prSet/>
      <dgm:spPr/>
      <dgm:t>
        <a:bodyPr/>
        <a:lstStyle/>
        <a:p>
          <a:endParaRPr lang="ru-RU"/>
        </a:p>
      </dgm:t>
    </dgm:pt>
    <dgm:pt modelId="{B570555C-F6AB-4A97-81ED-37819017DA51}" type="sibTrans" cxnId="{E57BB2E5-5F87-447B-B9DC-53647CB2C639}">
      <dgm:prSet/>
      <dgm:spPr/>
      <dgm:t>
        <a:bodyPr/>
        <a:lstStyle/>
        <a:p>
          <a:endParaRPr lang="ru-RU"/>
        </a:p>
      </dgm:t>
    </dgm:pt>
    <dgm:pt modelId="{5609F2F7-7CCA-493A-932C-88F13B3791F8}">
      <dgm:prSet phldrT="[Текст]" custT="1"/>
      <dgm:spPr/>
      <dgm:t>
        <a:bodyPr/>
        <a:lstStyle/>
        <a:p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Реалізація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творчого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потенціалу</a:t>
          </a:r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в </a:t>
          </a:r>
          <a:r>
            <a:rPr lang="ru-RU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учнів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20C13740-9D02-40F7-BB26-9A6027125349}" type="parTrans" cxnId="{426FDE5C-EAC5-4262-94D5-984D74BF4FB9}">
      <dgm:prSet/>
      <dgm:spPr/>
      <dgm:t>
        <a:bodyPr/>
        <a:lstStyle/>
        <a:p>
          <a:endParaRPr lang="ru-RU"/>
        </a:p>
      </dgm:t>
    </dgm:pt>
    <dgm:pt modelId="{30BD7ADD-D484-452A-9DB7-6EB5D0E7864E}" type="sibTrans" cxnId="{426FDE5C-EAC5-4262-94D5-984D74BF4FB9}">
      <dgm:prSet/>
      <dgm:spPr/>
      <dgm:t>
        <a:bodyPr/>
        <a:lstStyle/>
        <a:p>
          <a:endParaRPr lang="ru-RU"/>
        </a:p>
      </dgm:t>
    </dgm:pt>
    <dgm:pt modelId="{6A769172-0266-447C-B653-A31E658AF16D}" type="pres">
      <dgm:prSet presAssocID="{A3F601CB-C11F-40EF-AF26-917232B9BE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9FD057-74E6-441E-974F-8CE60AD256E8}" type="pres">
      <dgm:prSet presAssocID="{7C0FBDB1-06E1-4FE2-A2EE-418B268D4CC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7FAAF-011F-4503-8A35-B1BFE0A8AF12}" type="pres">
      <dgm:prSet presAssocID="{9272C731-B75C-4AE3-A871-5CDFC7E70B95}" presName="sibTrans" presStyleCnt="0"/>
      <dgm:spPr/>
    </dgm:pt>
    <dgm:pt modelId="{51CF5442-8296-4A5B-9E2B-B0C977847BB5}" type="pres">
      <dgm:prSet presAssocID="{56768AC0-1A5B-49EE-A95A-327C2BAAAEA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AE62B2-61C0-4092-8F2C-A8EF4C80B418}" type="pres">
      <dgm:prSet presAssocID="{8FD70C29-8B03-4370-8F9E-7E9A030496C8}" presName="sibTrans" presStyleCnt="0"/>
      <dgm:spPr/>
    </dgm:pt>
    <dgm:pt modelId="{3A6DBA45-7561-4942-A1BD-4D6473360B38}" type="pres">
      <dgm:prSet presAssocID="{BB3484FD-7BBA-4EBB-9A81-D1F77D35C76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01109-DB1F-4637-AE6A-AAED95E2F233}" type="pres">
      <dgm:prSet presAssocID="{340FE365-8529-4614-A1A4-411F4322E241}" presName="sibTrans" presStyleCnt="0"/>
      <dgm:spPr/>
    </dgm:pt>
    <dgm:pt modelId="{1D9EAA75-7575-4068-A95C-A2FF1ECD8F80}" type="pres">
      <dgm:prSet presAssocID="{36B05E9C-70D3-433D-BA20-CD3F08743B4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5694-65CA-4C26-8F80-47FFF5372726}" type="pres">
      <dgm:prSet presAssocID="{B570555C-F6AB-4A97-81ED-37819017DA51}" presName="sibTrans" presStyleCnt="0"/>
      <dgm:spPr/>
    </dgm:pt>
    <dgm:pt modelId="{A6298B36-C890-453B-8A05-EB35FECA2F33}" type="pres">
      <dgm:prSet presAssocID="{5609F2F7-7CCA-493A-932C-88F13B3791F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A620C1-EE2B-417A-8FB5-4017E810833C}" srcId="{A3F601CB-C11F-40EF-AF26-917232B9BE8D}" destId="{7C0FBDB1-06E1-4FE2-A2EE-418B268D4CC0}" srcOrd="0" destOrd="0" parTransId="{282B409D-7B5D-4BF9-B76A-454BCBD5DE0A}" sibTransId="{9272C731-B75C-4AE3-A871-5CDFC7E70B95}"/>
    <dgm:cxn modelId="{AC47B78B-A034-4DE3-86E0-113E8DD4C8E2}" type="presOf" srcId="{7C0FBDB1-06E1-4FE2-A2EE-418B268D4CC0}" destId="{449FD057-74E6-441E-974F-8CE60AD256E8}" srcOrd="0" destOrd="0" presId="urn:microsoft.com/office/officeart/2005/8/layout/default"/>
    <dgm:cxn modelId="{DC908A8E-A669-4239-BC78-BA821EC5C7F2}" type="presOf" srcId="{5609F2F7-7CCA-493A-932C-88F13B3791F8}" destId="{A6298B36-C890-453B-8A05-EB35FECA2F33}" srcOrd="0" destOrd="0" presId="urn:microsoft.com/office/officeart/2005/8/layout/default"/>
    <dgm:cxn modelId="{17C37FEA-64DC-4C58-9CA3-FE2696F4072E}" srcId="{A3F601CB-C11F-40EF-AF26-917232B9BE8D}" destId="{BB3484FD-7BBA-4EBB-9A81-D1F77D35C76D}" srcOrd="2" destOrd="0" parTransId="{71A1D1B9-F263-4762-AE3D-0A8820901397}" sibTransId="{340FE365-8529-4614-A1A4-411F4322E241}"/>
    <dgm:cxn modelId="{9589C8D2-9EAB-46AD-A864-F071415ED1C4}" srcId="{A3F601CB-C11F-40EF-AF26-917232B9BE8D}" destId="{56768AC0-1A5B-49EE-A95A-327C2BAAAEA9}" srcOrd="1" destOrd="0" parTransId="{038C1FDF-8D2F-46F2-A80E-854111321A05}" sibTransId="{8FD70C29-8B03-4370-8F9E-7E9A030496C8}"/>
    <dgm:cxn modelId="{E67BFA1D-40CB-4935-996C-83C5121CF864}" type="presOf" srcId="{36B05E9C-70D3-433D-BA20-CD3F08743B4D}" destId="{1D9EAA75-7575-4068-A95C-A2FF1ECD8F80}" srcOrd="0" destOrd="0" presId="urn:microsoft.com/office/officeart/2005/8/layout/default"/>
    <dgm:cxn modelId="{436FB997-476F-425D-80AE-5D9A1EFC2AA0}" type="presOf" srcId="{56768AC0-1A5B-49EE-A95A-327C2BAAAEA9}" destId="{51CF5442-8296-4A5B-9E2B-B0C977847BB5}" srcOrd="0" destOrd="0" presId="urn:microsoft.com/office/officeart/2005/8/layout/default"/>
    <dgm:cxn modelId="{426FDE5C-EAC5-4262-94D5-984D74BF4FB9}" srcId="{A3F601CB-C11F-40EF-AF26-917232B9BE8D}" destId="{5609F2F7-7CCA-493A-932C-88F13B3791F8}" srcOrd="4" destOrd="0" parTransId="{20C13740-9D02-40F7-BB26-9A6027125349}" sibTransId="{30BD7ADD-D484-452A-9DB7-6EB5D0E7864E}"/>
    <dgm:cxn modelId="{E57BB2E5-5F87-447B-B9DC-53647CB2C639}" srcId="{A3F601CB-C11F-40EF-AF26-917232B9BE8D}" destId="{36B05E9C-70D3-433D-BA20-CD3F08743B4D}" srcOrd="3" destOrd="0" parTransId="{1301757D-C743-4991-999F-59393E201A45}" sibTransId="{B570555C-F6AB-4A97-81ED-37819017DA51}"/>
    <dgm:cxn modelId="{8D93C03B-D30D-4496-B832-BE772EF6A0BD}" type="presOf" srcId="{BB3484FD-7BBA-4EBB-9A81-D1F77D35C76D}" destId="{3A6DBA45-7561-4942-A1BD-4D6473360B38}" srcOrd="0" destOrd="0" presId="urn:microsoft.com/office/officeart/2005/8/layout/default"/>
    <dgm:cxn modelId="{25DBF9AF-3236-4322-82C6-E140C984F137}" type="presOf" srcId="{A3F601CB-C11F-40EF-AF26-917232B9BE8D}" destId="{6A769172-0266-447C-B653-A31E658AF16D}" srcOrd="0" destOrd="0" presId="urn:microsoft.com/office/officeart/2005/8/layout/default"/>
    <dgm:cxn modelId="{38463F68-F5B0-48CD-8922-2402EE7CCB1C}" type="presParOf" srcId="{6A769172-0266-447C-B653-A31E658AF16D}" destId="{449FD057-74E6-441E-974F-8CE60AD256E8}" srcOrd="0" destOrd="0" presId="urn:microsoft.com/office/officeart/2005/8/layout/default"/>
    <dgm:cxn modelId="{DE50F375-4D7A-45ED-BA17-251F2D43B323}" type="presParOf" srcId="{6A769172-0266-447C-B653-A31E658AF16D}" destId="{0AC7FAAF-011F-4503-8A35-B1BFE0A8AF12}" srcOrd="1" destOrd="0" presId="urn:microsoft.com/office/officeart/2005/8/layout/default"/>
    <dgm:cxn modelId="{5B4678C4-22DE-4DA7-8CEB-F46C83300737}" type="presParOf" srcId="{6A769172-0266-447C-B653-A31E658AF16D}" destId="{51CF5442-8296-4A5B-9E2B-B0C977847BB5}" srcOrd="2" destOrd="0" presId="urn:microsoft.com/office/officeart/2005/8/layout/default"/>
    <dgm:cxn modelId="{AD7C0B79-4820-4E0C-9DEF-42601185E925}" type="presParOf" srcId="{6A769172-0266-447C-B653-A31E658AF16D}" destId="{12AE62B2-61C0-4092-8F2C-A8EF4C80B418}" srcOrd="3" destOrd="0" presId="urn:microsoft.com/office/officeart/2005/8/layout/default"/>
    <dgm:cxn modelId="{2800C149-A13B-4AF1-B695-BAA27E84E4A6}" type="presParOf" srcId="{6A769172-0266-447C-B653-A31E658AF16D}" destId="{3A6DBA45-7561-4942-A1BD-4D6473360B38}" srcOrd="4" destOrd="0" presId="urn:microsoft.com/office/officeart/2005/8/layout/default"/>
    <dgm:cxn modelId="{CBA3A9E3-2102-4422-883F-63AD368DD7BA}" type="presParOf" srcId="{6A769172-0266-447C-B653-A31E658AF16D}" destId="{E0501109-DB1F-4637-AE6A-AAED95E2F233}" srcOrd="5" destOrd="0" presId="urn:microsoft.com/office/officeart/2005/8/layout/default"/>
    <dgm:cxn modelId="{CAFAF453-4B8B-4462-9FFE-79D56A97DC20}" type="presParOf" srcId="{6A769172-0266-447C-B653-A31E658AF16D}" destId="{1D9EAA75-7575-4068-A95C-A2FF1ECD8F80}" srcOrd="6" destOrd="0" presId="urn:microsoft.com/office/officeart/2005/8/layout/default"/>
    <dgm:cxn modelId="{300529C1-7C91-4A3F-84E9-7A1904AF4105}" type="presParOf" srcId="{6A769172-0266-447C-B653-A31E658AF16D}" destId="{FADE5694-65CA-4C26-8F80-47FFF5372726}" srcOrd="7" destOrd="0" presId="urn:microsoft.com/office/officeart/2005/8/layout/default"/>
    <dgm:cxn modelId="{55C1A732-E664-4012-8010-4DA7BD4F30BA}" type="presParOf" srcId="{6A769172-0266-447C-B653-A31E658AF16D}" destId="{A6298B36-C890-453B-8A05-EB35FECA2F33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3CFBD9-AE42-4103-8701-4EEE5BE31E77}" type="doc">
      <dgm:prSet loTypeId="urn:microsoft.com/office/officeart/2005/8/layout/pyramid2" loCatId="pyramid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1E39D7-E820-4390-B8BA-A4424F381033}">
      <dgm:prSet phldrT="[Текст]" custT="1"/>
      <dgm:spPr/>
      <dgm:t>
        <a:bodyPr/>
        <a:lstStyle/>
        <a:p>
          <a:r>
            <a:rPr lang="ru-RU" sz="3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Ігрові</a:t>
          </a:r>
          <a:endParaRPr lang="ru-RU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1FE9DECD-7799-49A6-97FB-67660EB76A0E}" type="parTrans" cxnId="{1B1D322F-3DCA-4865-A31D-19B859CF0A91}">
      <dgm:prSet/>
      <dgm:spPr/>
      <dgm:t>
        <a:bodyPr/>
        <a:lstStyle/>
        <a:p>
          <a:endParaRPr lang="ru-RU"/>
        </a:p>
      </dgm:t>
    </dgm:pt>
    <dgm:pt modelId="{7340183F-0870-41C6-A479-16B014C4382D}" type="sibTrans" cxnId="{1B1D322F-3DCA-4865-A31D-19B859CF0A91}">
      <dgm:prSet/>
      <dgm:spPr/>
      <dgm:t>
        <a:bodyPr/>
        <a:lstStyle/>
        <a:p>
          <a:endParaRPr lang="ru-RU"/>
        </a:p>
      </dgm:t>
    </dgm:pt>
    <dgm:pt modelId="{A129AF4F-1FF7-4088-BFA0-A8AAA56EA471}">
      <dgm:prSet phldrT="[Текст]" custT="1"/>
      <dgm:spPr/>
      <dgm:t>
        <a:bodyPr/>
        <a:lstStyle/>
        <a:p>
          <a:r>
            <a:rPr lang="ru-RU" sz="36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Тренінгові</a:t>
          </a:r>
          <a:endParaRPr lang="ru-RU" sz="3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AE26F9CD-6B09-4519-9EDA-7785F67DD1DD}" type="parTrans" cxnId="{B91534AF-57F7-450B-8C4A-C63605BF11F1}">
      <dgm:prSet/>
      <dgm:spPr/>
      <dgm:t>
        <a:bodyPr/>
        <a:lstStyle/>
        <a:p>
          <a:endParaRPr lang="ru-RU"/>
        </a:p>
      </dgm:t>
    </dgm:pt>
    <dgm:pt modelId="{7B456C91-4449-4BFE-A80E-1711B9638ED6}" type="sibTrans" cxnId="{B91534AF-57F7-450B-8C4A-C63605BF11F1}">
      <dgm:prSet/>
      <dgm:spPr/>
      <dgm:t>
        <a:bodyPr/>
        <a:lstStyle/>
        <a:p>
          <a:endParaRPr lang="ru-RU"/>
        </a:p>
      </dgm:t>
    </dgm:pt>
    <dgm:pt modelId="{1C840D08-A4D9-41C9-9061-9B5A09A5EB80}">
      <dgm:prSet phldrT="[Текст]" custT="1"/>
      <dgm:spPr/>
      <dgm:t>
        <a:bodyPr/>
        <a:lstStyle/>
        <a:p>
          <a:r>
            <a:rPr lang="ru-RU" sz="3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Проектні</a:t>
          </a:r>
          <a:endParaRPr lang="ru-RU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6927CD42-3625-4AE7-B8FC-9EDBE9B0661E}" type="parTrans" cxnId="{228E21CB-DDD2-4888-90FD-A4B8F720A6D0}">
      <dgm:prSet/>
      <dgm:spPr/>
      <dgm:t>
        <a:bodyPr/>
        <a:lstStyle/>
        <a:p>
          <a:endParaRPr lang="ru-RU"/>
        </a:p>
      </dgm:t>
    </dgm:pt>
    <dgm:pt modelId="{D7F57694-DCB9-43A9-BEDC-AFD4818BACF1}" type="sibTrans" cxnId="{228E21CB-DDD2-4888-90FD-A4B8F720A6D0}">
      <dgm:prSet/>
      <dgm:spPr/>
      <dgm:t>
        <a:bodyPr/>
        <a:lstStyle/>
        <a:p>
          <a:endParaRPr lang="ru-RU"/>
        </a:p>
      </dgm:t>
    </dgm:pt>
    <dgm:pt modelId="{40FE2A3E-8590-4906-A867-FD40BAD83013}" type="pres">
      <dgm:prSet presAssocID="{A63CFBD9-AE42-4103-8701-4EEE5BE31E7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CE98983-8917-4F05-BE8F-57AD09835F1B}" type="pres">
      <dgm:prSet presAssocID="{A63CFBD9-AE42-4103-8701-4EEE5BE31E77}" presName="pyramid" presStyleLbl="node1" presStyleIdx="0" presStyleCnt="1"/>
      <dgm:spPr/>
      <dgm:t>
        <a:bodyPr/>
        <a:lstStyle/>
        <a:p>
          <a:endParaRPr lang="ru-RU"/>
        </a:p>
      </dgm:t>
    </dgm:pt>
    <dgm:pt modelId="{6F9A32AA-41CF-4B3D-8C84-5119F702FAC9}" type="pres">
      <dgm:prSet presAssocID="{A63CFBD9-AE42-4103-8701-4EEE5BE31E77}" presName="theList" presStyleCnt="0"/>
      <dgm:spPr/>
      <dgm:t>
        <a:bodyPr/>
        <a:lstStyle/>
        <a:p>
          <a:endParaRPr lang="ru-RU"/>
        </a:p>
      </dgm:t>
    </dgm:pt>
    <dgm:pt modelId="{B64E569F-133B-42E5-9A14-CF9FB65A465F}" type="pres">
      <dgm:prSet presAssocID="{761E39D7-E820-4390-B8BA-A4424F381033}" presName="aNode" presStyleLbl="fgAcc1" presStyleIdx="0" presStyleCnt="3" custLinFactNeighborX="32068" custLinFactNeighborY="-35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C423A1-08D2-47FD-B4CA-F5CD80FA952C}" type="pres">
      <dgm:prSet presAssocID="{761E39D7-E820-4390-B8BA-A4424F381033}" presName="aSpace" presStyleCnt="0"/>
      <dgm:spPr/>
      <dgm:t>
        <a:bodyPr/>
        <a:lstStyle/>
        <a:p>
          <a:endParaRPr lang="ru-RU"/>
        </a:p>
      </dgm:t>
    </dgm:pt>
    <dgm:pt modelId="{04ED8689-FAB7-4C52-82B0-6585EB8E9392}" type="pres">
      <dgm:prSet presAssocID="{A129AF4F-1FF7-4088-BFA0-A8AAA56EA471}" presName="aNode" presStyleLbl="fgAcc1" presStyleIdx="1" presStyleCnt="3" custLinFactNeighborX="32068" custLinFactNeighborY="66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C03657-8BA4-47D3-93A2-ABFB3E5DC33B}" type="pres">
      <dgm:prSet presAssocID="{A129AF4F-1FF7-4088-BFA0-A8AAA56EA471}" presName="aSpace" presStyleCnt="0"/>
      <dgm:spPr/>
      <dgm:t>
        <a:bodyPr/>
        <a:lstStyle/>
        <a:p>
          <a:endParaRPr lang="ru-RU"/>
        </a:p>
      </dgm:t>
    </dgm:pt>
    <dgm:pt modelId="{2AE13F74-5240-462F-BEE3-94DF19ACFBA2}" type="pres">
      <dgm:prSet presAssocID="{1C840D08-A4D9-41C9-9061-9B5A09A5EB80}" presName="aNode" presStyleLbl="fgAcc1" presStyleIdx="2" presStyleCnt="3" custLinFactNeighborX="32068" custLinFactNeighborY="49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EA848-6732-4AF1-A2F1-146D02D3366C}" type="pres">
      <dgm:prSet presAssocID="{1C840D08-A4D9-41C9-9061-9B5A09A5EB80}" presName="aSpace" presStyleCnt="0"/>
      <dgm:spPr/>
      <dgm:t>
        <a:bodyPr/>
        <a:lstStyle/>
        <a:p>
          <a:endParaRPr lang="ru-RU"/>
        </a:p>
      </dgm:t>
    </dgm:pt>
  </dgm:ptLst>
  <dgm:cxnLst>
    <dgm:cxn modelId="{B993B9C0-0E2E-4A86-8935-F00E12C1BE38}" type="presOf" srcId="{A63CFBD9-AE42-4103-8701-4EEE5BE31E77}" destId="{40FE2A3E-8590-4906-A867-FD40BAD83013}" srcOrd="0" destOrd="0" presId="urn:microsoft.com/office/officeart/2005/8/layout/pyramid2"/>
    <dgm:cxn modelId="{228E21CB-DDD2-4888-90FD-A4B8F720A6D0}" srcId="{A63CFBD9-AE42-4103-8701-4EEE5BE31E77}" destId="{1C840D08-A4D9-41C9-9061-9B5A09A5EB80}" srcOrd="2" destOrd="0" parTransId="{6927CD42-3625-4AE7-B8FC-9EDBE9B0661E}" sibTransId="{D7F57694-DCB9-43A9-BEDC-AFD4818BACF1}"/>
    <dgm:cxn modelId="{90711D14-989C-43B1-9C38-D6C52C5A4200}" type="presOf" srcId="{1C840D08-A4D9-41C9-9061-9B5A09A5EB80}" destId="{2AE13F74-5240-462F-BEE3-94DF19ACFBA2}" srcOrd="0" destOrd="0" presId="urn:microsoft.com/office/officeart/2005/8/layout/pyramid2"/>
    <dgm:cxn modelId="{1B1D322F-3DCA-4865-A31D-19B859CF0A91}" srcId="{A63CFBD9-AE42-4103-8701-4EEE5BE31E77}" destId="{761E39D7-E820-4390-B8BA-A4424F381033}" srcOrd="0" destOrd="0" parTransId="{1FE9DECD-7799-49A6-97FB-67660EB76A0E}" sibTransId="{7340183F-0870-41C6-A479-16B014C4382D}"/>
    <dgm:cxn modelId="{B91534AF-57F7-450B-8C4A-C63605BF11F1}" srcId="{A63CFBD9-AE42-4103-8701-4EEE5BE31E77}" destId="{A129AF4F-1FF7-4088-BFA0-A8AAA56EA471}" srcOrd="1" destOrd="0" parTransId="{AE26F9CD-6B09-4519-9EDA-7785F67DD1DD}" sibTransId="{7B456C91-4449-4BFE-A80E-1711B9638ED6}"/>
    <dgm:cxn modelId="{4A317FF6-9381-44BE-B5FD-D557B455B51A}" type="presOf" srcId="{A129AF4F-1FF7-4088-BFA0-A8AAA56EA471}" destId="{04ED8689-FAB7-4C52-82B0-6585EB8E9392}" srcOrd="0" destOrd="0" presId="urn:microsoft.com/office/officeart/2005/8/layout/pyramid2"/>
    <dgm:cxn modelId="{C827A39E-88A0-4AA0-A733-6B6113CBED9D}" type="presOf" srcId="{761E39D7-E820-4390-B8BA-A4424F381033}" destId="{B64E569F-133B-42E5-9A14-CF9FB65A465F}" srcOrd="0" destOrd="0" presId="urn:microsoft.com/office/officeart/2005/8/layout/pyramid2"/>
    <dgm:cxn modelId="{CF035346-E621-4B55-AB8E-F517A612E3BB}" type="presParOf" srcId="{40FE2A3E-8590-4906-A867-FD40BAD83013}" destId="{CCE98983-8917-4F05-BE8F-57AD09835F1B}" srcOrd="0" destOrd="0" presId="urn:microsoft.com/office/officeart/2005/8/layout/pyramid2"/>
    <dgm:cxn modelId="{D0CB13B8-B576-4727-B959-F4D8438DB60A}" type="presParOf" srcId="{40FE2A3E-8590-4906-A867-FD40BAD83013}" destId="{6F9A32AA-41CF-4B3D-8C84-5119F702FAC9}" srcOrd="1" destOrd="0" presId="urn:microsoft.com/office/officeart/2005/8/layout/pyramid2"/>
    <dgm:cxn modelId="{AA08B96E-FC23-4DEE-81DD-B4074E8A304E}" type="presParOf" srcId="{6F9A32AA-41CF-4B3D-8C84-5119F702FAC9}" destId="{B64E569F-133B-42E5-9A14-CF9FB65A465F}" srcOrd="0" destOrd="0" presId="urn:microsoft.com/office/officeart/2005/8/layout/pyramid2"/>
    <dgm:cxn modelId="{86B6D632-F688-4FEE-BB30-D7467B3A8831}" type="presParOf" srcId="{6F9A32AA-41CF-4B3D-8C84-5119F702FAC9}" destId="{27C423A1-08D2-47FD-B4CA-F5CD80FA952C}" srcOrd="1" destOrd="0" presId="urn:microsoft.com/office/officeart/2005/8/layout/pyramid2"/>
    <dgm:cxn modelId="{BAF0CDE7-E613-48CF-944B-1AD4D805D43F}" type="presParOf" srcId="{6F9A32AA-41CF-4B3D-8C84-5119F702FAC9}" destId="{04ED8689-FAB7-4C52-82B0-6585EB8E9392}" srcOrd="2" destOrd="0" presId="urn:microsoft.com/office/officeart/2005/8/layout/pyramid2"/>
    <dgm:cxn modelId="{FCA9A12D-999E-4761-966A-82E227156056}" type="presParOf" srcId="{6F9A32AA-41CF-4B3D-8C84-5119F702FAC9}" destId="{49C03657-8BA4-47D3-93A2-ABFB3E5DC33B}" srcOrd="3" destOrd="0" presId="urn:microsoft.com/office/officeart/2005/8/layout/pyramid2"/>
    <dgm:cxn modelId="{EE7318DE-A46A-49EE-A9A2-1603D425E40A}" type="presParOf" srcId="{6F9A32AA-41CF-4B3D-8C84-5119F702FAC9}" destId="{2AE13F74-5240-462F-BEE3-94DF19ACFBA2}" srcOrd="4" destOrd="0" presId="urn:microsoft.com/office/officeart/2005/8/layout/pyramid2"/>
    <dgm:cxn modelId="{C04DC8F9-1618-4EDE-A4F7-50C626DFDEAC}" type="presParOf" srcId="{6F9A32AA-41CF-4B3D-8C84-5119F702FAC9}" destId="{53AEA848-6732-4AF1-A2F1-146D02D3366C}" srcOrd="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4F2CB7-0928-41A1-8E2F-E9C366E91D8B}" type="doc">
      <dgm:prSet loTypeId="urn:microsoft.com/office/officeart/2008/layout/PictureStrips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D54046B-E08F-481D-95A0-24F777714BE3}">
      <dgm:prSet phldrT="[Текст]" custT="1"/>
      <dgm:spPr/>
      <dgm:t>
        <a:bodyPr/>
        <a:lstStyle/>
        <a:p>
          <a:pPr algn="ctr"/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Створення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умов для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розвитку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особистості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і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творчої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самореалізації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кожного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громадянина</a:t>
          </a:r>
          <a:endParaRPr lang="ru-RU" sz="25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FBF4588B-42AC-4648-A0B9-10A2D66EA04B}" type="parTrans" cxnId="{F55DB48C-0B95-4433-A273-0165C3A0CA43}">
      <dgm:prSet/>
      <dgm:spPr/>
      <dgm:t>
        <a:bodyPr/>
        <a:lstStyle/>
        <a:p>
          <a:endParaRPr lang="ru-RU"/>
        </a:p>
      </dgm:t>
    </dgm:pt>
    <dgm:pt modelId="{82B8AA4F-5EC8-4798-82A1-8502ACEC447A}" type="sibTrans" cxnId="{F55DB48C-0B95-4433-A273-0165C3A0CA43}">
      <dgm:prSet/>
      <dgm:spPr/>
      <dgm:t>
        <a:bodyPr/>
        <a:lstStyle/>
        <a:p>
          <a:endParaRPr lang="ru-RU"/>
        </a:p>
      </dgm:t>
    </dgm:pt>
    <dgm:pt modelId="{E23508B5-DFA0-48BA-9BE2-70CA930EE7FE}">
      <dgm:prSet phldrT="[Текст]" custT="1"/>
      <dgm:spPr/>
      <dgm:t>
        <a:bodyPr/>
        <a:lstStyle/>
        <a:p>
          <a:pPr algn="ctr"/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Виховання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покоління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людей,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здатних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ефективно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працювати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і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навчатися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протягом</a:t>
          </a:r>
          <a:r>
            <a: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5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життя</a:t>
          </a:r>
          <a:endParaRPr lang="ru-RU" sz="25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7F127BDB-44A7-4633-98D7-B9A2F378D178}" type="parTrans" cxnId="{1A577119-C5A3-409F-90D5-8B2328CCA09E}">
      <dgm:prSet/>
      <dgm:spPr/>
      <dgm:t>
        <a:bodyPr/>
        <a:lstStyle/>
        <a:p>
          <a:endParaRPr lang="ru-RU"/>
        </a:p>
      </dgm:t>
    </dgm:pt>
    <dgm:pt modelId="{F4604046-001C-4B4E-B90C-C11481BFB0EF}" type="sibTrans" cxnId="{1A577119-C5A3-409F-90D5-8B2328CCA09E}">
      <dgm:prSet/>
      <dgm:spPr/>
      <dgm:t>
        <a:bodyPr/>
        <a:lstStyle/>
        <a:p>
          <a:endParaRPr lang="ru-RU"/>
        </a:p>
      </dgm:t>
    </dgm:pt>
    <dgm:pt modelId="{1038E22E-25CC-4DFA-834F-F094E97D0F4F}">
      <dgm:prSet phldrT="[Текст]" custT="1"/>
      <dgm:spPr/>
      <dgm:t>
        <a:bodyPr/>
        <a:lstStyle/>
        <a:p>
          <a:pPr algn="ctr"/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Формування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компетентностей,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яких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потребує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сьогодні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суспільство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: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креативність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,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здібність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навчатися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 усе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життя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,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комунікативність</a:t>
          </a:r>
          <a:r>
            <a: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, </a:t>
          </a:r>
          <a:r>
            <a:rPr lang="ru-RU" sz="23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самовдосконалення</a:t>
          </a:r>
          <a:endParaRPr lang="ru-RU" sz="2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59ABE0E9-A61B-4ECE-8EC9-C32855C6C700}" type="parTrans" cxnId="{4D87418E-98AD-43DC-AFEE-DCE92581A5A5}">
      <dgm:prSet/>
      <dgm:spPr/>
      <dgm:t>
        <a:bodyPr/>
        <a:lstStyle/>
        <a:p>
          <a:endParaRPr lang="ru-RU"/>
        </a:p>
      </dgm:t>
    </dgm:pt>
    <dgm:pt modelId="{FF3EFA85-5B01-41AD-BB90-0BB599384A43}" type="sibTrans" cxnId="{4D87418E-98AD-43DC-AFEE-DCE92581A5A5}">
      <dgm:prSet/>
      <dgm:spPr/>
      <dgm:t>
        <a:bodyPr/>
        <a:lstStyle/>
        <a:p>
          <a:endParaRPr lang="ru-RU"/>
        </a:p>
      </dgm:t>
    </dgm:pt>
    <dgm:pt modelId="{4FD18349-79E2-4AB6-BDF6-AF728AED4029}" type="pres">
      <dgm:prSet presAssocID="{004F2CB7-0928-41A1-8E2F-E9C366E91D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53674A-CC55-46F0-A2B0-67F15BCD858A}" type="pres">
      <dgm:prSet presAssocID="{4D54046B-E08F-481D-95A0-24F777714BE3}" presName="composite" presStyleCnt="0"/>
      <dgm:spPr/>
    </dgm:pt>
    <dgm:pt modelId="{84925E26-0D85-4F2E-9848-6BEED48F49FC}" type="pres">
      <dgm:prSet presAssocID="{4D54046B-E08F-481D-95A0-24F777714BE3}" presName="rect1" presStyleLbl="trAlignAcc1" presStyleIdx="0" presStyleCnt="3" custScaleX="129217" custLinFactNeighborX="26805" custLinFactNeighborY="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F6B93-2ECC-4F66-9BC1-265376081513}" type="pres">
      <dgm:prSet presAssocID="{4D54046B-E08F-481D-95A0-24F777714BE3}" presName="rect2" presStyleLbl="fgImgPlace1" presStyleIdx="0" presStyleCnt="3" custLinFactNeighborX="-4959" custLinFactNeighborY="-2856"/>
      <dgm:spPr/>
    </dgm:pt>
    <dgm:pt modelId="{5775A669-5E40-4CCC-88EE-970271A504AB}" type="pres">
      <dgm:prSet presAssocID="{82B8AA4F-5EC8-4798-82A1-8502ACEC447A}" presName="sibTrans" presStyleCnt="0"/>
      <dgm:spPr/>
    </dgm:pt>
    <dgm:pt modelId="{6C7112E7-B9FF-4366-9CFB-79827F6B451A}" type="pres">
      <dgm:prSet presAssocID="{E23508B5-DFA0-48BA-9BE2-70CA930EE7FE}" presName="composite" presStyleCnt="0"/>
      <dgm:spPr/>
    </dgm:pt>
    <dgm:pt modelId="{36100BFE-9A80-4E0B-A429-817D1F37762F}" type="pres">
      <dgm:prSet presAssocID="{E23508B5-DFA0-48BA-9BE2-70CA930EE7FE}" presName="rect1" presStyleLbl="trAlignAcc1" presStyleIdx="1" presStyleCnt="3" custScaleX="130085" custLinFactNeighborX="25032" custLinFactNeighborY="1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2C113-69FE-4241-AD54-05AD5D3BE63B}" type="pres">
      <dgm:prSet presAssocID="{E23508B5-DFA0-48BA-9BE2-70CA930EE7FE}" presName="rect2" presStyleLbl="fgImgPlace1" presStyleIdx="1" presStyleCnt="3" custLinFactNeighborX="-4959" custLinFactNeighborY="1323"/>
      <dgm:spPr/>
    </dgm:pt>
    <dgm:pt modelId="{BC28D8E7-A044-41B3-9765-FCCFD40FB08A}" type="pres">
      <dgm:prSet presAssocID="{F4604046-001C-4B4E-B90C-C11481BFB0EF}" presName="sibTrans" presStyleCnt="0"/>
      <dgm:spPr/>
    </dgm:pt>
    <dgm:pt modelId="{83F72AED-8267-4070-AEEE-C85DE491ECFA}" type="pres">
      <dgm:prSet presAssocID="{1038E22E-25CC-4DFA-834F-F094E97D0F4F}" presName="composite" presStyleCnt="0"/>
      <dgm:spPr/>
    </dgm:pt>
    <dgm:pt modelId="{30ABFFA6-05C5-4255-849F-E5278E9B82DE}" type="pres">
      <dgm:prSet presAssocID="{1038E22E-25CC-4DFA-834F-F094E97D0F4F}" presName="rect1" presStyleLbl="trAlignAcc1" presStyleIdx="2" presStyleCnt="3" custScaleX="130409" custLinFactNeighborX="24452" custLinFactNeighborY="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68AB72-7346-40E2-8768-122FAF9E8C8C}" type="pres">
      <dgm:prSet presAssocID="{1038E22E-25CC-4DFA-834F-F094E97D0F4F}" presName="rect2" presStyleLbl="fgImgPlace1" presStyleIdx="2" presStyleCnt="3"/>
      <dgm:spPr/>
    </dgm:pt>
  </dgm:ptLst>
  <dgm:cxnLst>
    <dgm:cxn modelId="{A7F69533-C8FB-449D-BAE9-34DCF25FBDD7}" type="presOf" srcId="{1038E22E-25CC-4DFA-834F-F094E97D0F4F}" destId="{30ABFFA6-05C5-4255-849F-E5278E9B82DE}" srcOrd="0" destOrd="0" presId="urn:microsoft.com/office/officeart/2008/layout/PictureStrips"/>
    <dgm:cxn modelId="{66EE5D0F-53B2-4B5B-AE81-898A46DACCFE}" type="presOf" srcId="{4D54046B-E08F-481D-95A0-24F777714BE3}" destId="{84925E26-0D85-4F2E-9848-6BEED48F49FC}" srcOrd="0" destOrd="0" presId="urn:microsoft.com/office/officeart/2008/layout/PictureStrips"/>
    <dgm:cxn modelId="{4D87418E-98AD-43DC-AFEE-DCE92581A5A5}" srcId="{004F2CB7-0928-41A1-8E2F-E9C366E91D8B}" destId="{1038E22E-25CC-4DFA-834F-F094E97D0F4F}" srcOrd="2" destOrd="0" parTransId="{59ABE0E9-A61B-4ECE-8EC9-C32855C6C700}" sibTransId="{FF3EFA85-5B01-41AD-BB90-0BB599384A43}"/>
    <dgm:cxn modelId="{1A577119-C5A3-409F-90D5-8B2328CCA09E}" srcId="{004F2CB7-0928-41A1-8E2F-E9C366E91D8B}" destId="{E23508B5-DFA0-48BA-9BE2-70CA930EE7FE}" srcOrd="1" destOrd="0" parTransId="{7F127BDB-44A7-4633-98D7-B9A2F378D178}" sibTransId="{F4604046-001C-4B4E-B90C-C11481BFB0EF}"/>
    <dgm:cxn modelId="{26244957-E4CF-40B0-94E6-8D9F1527E522}" type="presOf" srcId="{E23508B5-DFA0-48BA-9BE2-70CA930EE7FE}" destId="{36100BFE-9A80-4E0B-A429-817D1F37762F}" srcOrd="0" destOrd="0" presId="urn:microsoft.com/office/officeart/2008/layout/PictureStrips"/>
    <dgm:cxn modelId="{F55DB48C-0B95-4433-A273-0165C3A0CA43}" srcId="{004F2CB7-0928-41A1-8E2F-E9C366E91D8B}" destId="{4D54046B-E08F-481D-95A0-24F777714BE3}" srcOrd="0" destOrd="0" parTransId="{FBF4588B-42AC-4648-A0B9-10A2D66EA04B}" sibTransId="{82B8AA4F-5EC8-4798-82A1-8502ACEC447A}"/>
    <dgm:cxn modelId="{6B67DEF2-4B0C-4CFB-89B3-BFA3DBD34E27}" type="presOf" srcId="{004F2CB7-0928-41A1-8E2F-E9C366E91D8B}" destId="{4FD18349-79E2-4AB6-BDF6-AF728AED4029}" srcOrd="0" destOrd="0" presId="urn:microsoft.com/office/officeart/2008/layout/PictureStrips"/>
    <dgm:cxn modelId="{6F7BAA97-5F85-4EAE-BDC4-08F5C092CDB1}" type="presParOf" srcId="{4FD18349-79E2-4AB6-BDF6-AF728AED4029}" destId="{B853674A-CC55-46F0-A2B0-67F15BCD858A}" srcOrd="0" destOrd="0" presId="urn:microsoft.com/office/officeart/2008/layout/PictureStrips"/>
    <dgm:cxn modelId="{4F542E4F-30F7-4D44-B3B8-749D6681FE8E}" type="presParOf" srcId="{B853674A-CC55-46F0-A2B0-67F15BCD858A}" destId="{84925E26-0D85-4F2E-9848-6BEED48F49FC}" srcOrd="0" destOrd="0" presId="urn:microsoft.com/office/officeart/2008/layout/PictureStrips"/>
    <dgm:cxn modelId="{8112A771-62BF-42CA-B572-152C36869028}" type="presParOf" srcId="{B853674A-CC55-46F0-A2B0-67F15BCD858A}" destId="{247F6B93-2ECC-4F66-9BC1-265376081513}" srcOrd="1" destOrd="0" presId="urn:microsoft.com/office/officeart/2008/layout/PictureStrips"/>
    <dgm:cxn modelId="{FE39663B-D617-4FF9-836B-E0598F417AFC}" type="presParOf" srcId="{4FD18349-79E2-4AB6-BDF6-AF728AED4029}" destId="{5775A669-5E40-4CCC-88EE-970271A504AB}" srcOrd="1" destOrd="0" presId="urn:microsoft.com/office/officeart/2008/layout/PictureStrips"/>
    <dgm:cxn modelId="{51F6EA16-83B0-44F3-AC28-D26EC27B55DB}" type="presParOf" srcId="{4FD18349-79E2-4AB6-BDF6-AF728AED4029}" destId="{6C7112E7-B9FF-4366-9CFB-79827F6B451A}" srcOrd="2" destOrd="0" presId="urn:microsoft.com/office/officeart/2008/layout/PictureStrips"/>
    <dgm:cxn modelId="{FBEF5BC3-4775-4ADA-B8F6-3E5509083D42}" type="presParOf" srcId="{6C7112E7-B9FF-4366-9CFB-79827F6B451A}" destId="{36100BFE-9A80-4E0B-A429-817D1F37762F}" srcOrd="0" destOrd="0" presId="urn:microsoft.com/office/officeart/2008/layout/PictureStrips"/>
    <dgm:cxn modelId="{0E738830-3DC0-4A68-9AB3-0F2A78585E94}" type="presParOf" srcId="{6C7112E7-B9FF-4366-9CFB-79827F6B451A}" destId="{0422C113-69FE-4241-AD54-05AD5D3BE63B}" srcOrd="1" destOrd="0" presId="urn:microsoft.com/office/officeart/2008/layout/PictureStrips"/>
    <dgm:cxn modelId="{F6AA2FD7-78DB-43B2-839D-38B2A9170435}" type="presParOf" srcId="{4FD18349-79E2-4AB6-BDF6-AF728AED4029}" destId="{BC28D8E7-A044-41B3-9765-FCCFD40FB08A}" srcOrd="3" destOrd="0" presId="urn:microsoft.com/office/officeart/2008/layout/PictureStrips"/>
    <dgm:cxn modelId="{40D32796-941C-441A-805E-445F32732A0F}" type="presParOf" srcId="{4FD18349-79E2-4AB6-BDF6-AF728AED4029}" destId="{83F72AED-8267-4070-AEEE-C85DE491ECFA}" srcOrd="4" destOrd="0" presId="urn:microsoft.com/office/officeart/2008/layout/PictureStrips"/>
    <dgm:cxn modelId="{63FC5F63-E954-497C-936E-770D6BE9416C}" type="presParOf" srcId="{83F72AED-8267-4070-AEEE-C85DE491ECFA}" destId="{30ABFFA6-05C5-4255-849F-E5278E9B82DE}" srcOrd="0" destOrd="0" presId="urn:microsoft.com/office/officeart/2008/layout/PictureStrips"/>
    <dgm:cxn modelId="{FD6D2931-E099-4027-B2D0-F68869DE72A0}" type="presParOf" srcId="{83F72AED-8267-4070-AEEE-C85DE491ECFA}" destId="{A168AB72-7346-40E2-8768-122FAF9E8C8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697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310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42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526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699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35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67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803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469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116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93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7289B-05D7-4FFA-9F99-1CFE98C2A778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35771-B940-4413-B29B-2BD49899D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41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5674642"/>
          </a:xfrm>
        </p:spPr>
        <p:txBody>
          <a:bodyPr>
            <a:normAutofit/>
          </a:bodyPr>
          <a:lstStyle/>
          <a:p>
            <a:pPr algn="r"/>
            <a:r>
              <a:rPr lang="ru-RU" sz="7500" b="1" dirty="0" err="1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Портфоліо</a:t>
            </a:r>
            <a:r>
              <a:rPr lang="ru-RU" sz="7500" b="1" dirty="0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7500" b="1" dirty="0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7500" b="1" dirty="0" err="1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вчителя</a:t>
            </a:r>
            <a:r>
              <a:rPr lang="ru-RU" sz="7500" b="1" dirty="0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7500" b="1" dirty="0" err="1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української</a:t>
            </a:r>
            <a:r>
              <a:rPr lang="ru-RU" sz="7500" b="1" dirty="0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7500" b="1" dirty="0" err="1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мови</a:t>
            </a:r>
            <a:r>
              <a:rPr lang="ru-RU" sz="7500" b="1" dirty="0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та </a:t>
            </a:r>
            <a:r>
              <a:rPr lang="ru-RU" sz="7500" b="1" dirty="0" err="1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літератури</a:t>
            </a:r>
            <a:endParaRPr lang="ru-RU" sz="7500" b="1" dirty="0">
              <a:ln w="12700">
                <a:solidFill>
                  <a:schemeClr val="tx2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608" y="4221088"/>
            <a:ext cx="2636912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24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776864" cy="1143000"/>
          </a:xfrm>
        </p:spPr>
        <p:txBody>
          <a:bodyPr>
            <a:noAutofit/>
          </a:bodyPr>
          <a:lstStyle/>
          <a:p>
            <a:endParaRPr lang="uk-UA" sz="2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126703206"/>
              </p:ext>
            </p:extLst>
          </p:nvPr>
        </p:nvGraphicFramePr>
        <p:xfrm>
          <a:off x="1123020" y="1824630"/>
          <a:ext cx="7762056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907704" y="872416"/>
            <a:ext cx="6048672" cy="898162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Шляхи формування компетентності учнів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699792" y="1916832"/>
            <a:ext cx="0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900449" y="1916832"/>
            <a:ext cx="0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596336" y="1916832"/>
            <a:ext cx="0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635896" y="1939407"/>
            <a:ext cx="0" cy="1872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372200" y="1939407"/>
            <a:ext cx="0" cy="1872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124" b="96392" l="3089" r="96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263024"/>
            <a:ext cx="2226453" cy="1667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2370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7220" y="1691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Основні</a:t>
            </a:r>
            <a:r>
              <a:rPr lang="ru-RU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педагогічні</a:t>
            </a:r>
            <a:r>
              <a:rPr lang="ru-RU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технології</a:t>
            </a:r>
            <a:r>
              <a:rPr lang="ru-RU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моєї</a:t>
            </a:r>
            <a:r>
              <a:rPr lang="ru-RU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роботи</a:t>
            </a:r>
            <a:endParaRPr lang="uk-UA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3617379274"/>
              </p:ext>
            </p:extLst>
          </p:nvPr>
        </p:nvGraphicFramePr>
        <p:xfrm>
          <a:off x="1232743" y="1403648"/>
          <a:ext cx="7920880" cy="4905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5" name="Группа 24"/>
          <p:cNvGrpSpPr/>
          <p:nvPr/>
        </p:nvGrpSpPr>
        <p:grpSpPr>
          <a:xfrm>
            <a:off x="508233" y="1845593"/>
            <a:ext cx="3384376" cy="1164437"/>
            <a:chOff x="588670" y="1844824"/>
            <a:chExt cx="3384376" cy="1164437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3568" y="1844824"/>
              <a:ext cx="3194581" cy="1164437"/>
            </a:xfrm>
            <a:prstGeom prst="rect">
              <a:avLst/>
            </a:prstGeom>
          </p:spPr>
        </p:pic>
        <p:sp>
          <p:nvSpPr>
            <p:cNvPr id="24" name="Прямоугольник 23"/>
            <p:cNvSpPr/>
            <p:nvPr/>
          </p:nvSpPr>
          <p:spPr>
            <a:xfrm>
              <a:off x="588670" y="2211018"/>
              <a:ext cx="3384376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Інтерактивні</a:t>
              </a:r>
              <a:endParaRPr lang="uk-UA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11788" y="3193127"/>
            <a:ext cx="3384376" cy="1164437"/>
            <a:chOff x="588670" y="1844824"/>
            <a:chExt cx="3384376" cy="1164437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3568" y="1844824"/>
              <a:ext cx="3194581" cy="1164437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588670" y="2211018"/>
              <a:ext cx="3384376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Комп'ютерні</a:t>
              </a:r>
              <a:endParaRPr lang="uk-UA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08233" y="4562870"/>
            <a:ext cx="3384376" cy="1164437"/>
            <a:chOff x="588670" y="1844824"/>
            <a:chExt cx="3384376" cy="1164437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3568" y="1844824"/>
              <a:ext cx="3194581" cy="1164437"/>
            </a:xfrm>
            <a:prstGeom prst="rect">
              <a:avLst/>
            </a:prstGeom>
          </p:spPr>
        </p:pic>
        <p:sp>
          <p:nvSpPr>
            <p:cNvPr id="31" name="Прямоугольник 30"/>
            <p:cNvSpPr/>
            <p:nvPr/>
          </p:nvSpPr>
          <p:spPr>
            <a:xfrm>
              <a:off x="588670" y="2211018"/>
              <a:ext cx="3384376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</a:rPr>
                <a:t>Діалогові</a:t>
              </a:r>
              <a:endParaRPr lang="uk-UA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3347864" y="3617759"/>
            <a:ext cx="295232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Педагогічні </a:t>
            </a:r>
            <a:b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технології</a:t>
            </a:r>
            <a:endParaRPr lang="uk-UA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50" b="99250" l="0" r="100000">
                        <a14:foregroundMark x1="32154" y1="52250" x2="32154" y2="52250"/>
                        <a14:foregroundMark x1="34769" y1="45250" x2="34769" y2="45250"/>
                        <a14:foregroundMark x1="32308" y1="43750" x2="32308" y2="43750"/>
                        <a14:foregroundMark x1="30308" y1="38000" x2="30308" y2="38000"/>
                        <a14:foregroundMark x1="45538" y1="51250" x2="45538" y2="51250"/>
                        <a14:foregroundMark x1="55385" y1="52250" x2="55385" y2="52250"/>
                        <a14:foregroundMark x1="62769" y1="57500" x2="62769" y2="57500"/>
                        <a14:foregroundMark x1="44615" y1="52750" x2="44615" y2="52750"/>
                        <a14:foregroundMark x1="62000" y1="60750" x2="62000" y2="60750"/>
                        <a14:foregroundMark x1="81538" y1="50500" x2="81538" y2="50500"/>
                        <a14:foregroundMark x1="95231" y1="59250" x2="95231" y2="59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349" b="27708"/>
          <a:stretch/>
        </p:blipFill>
        <p:spPr>
          <a:xfrm>
            <a:off x="1907704" y="5058135"/>
            <a:ext cx="5597171" cy="151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87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32656"/>
            <a:ext cx="8229600" cy="648072"/>
          </a:xfrm>
        </p:spPr>
        <p:txBody>
          <a:bodyPr>
            <a:noAutofit/>
          </a:bodyPr>
          <a:lstStyle/>
          <a:p>
            <a:r>
              <a:rPr lang="ru-RU" sz="32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З </a:t>
            </a:r>
            <a:r>
              <a:rPr lang="ru-RU" sz="3200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успіхом</a:t>
            </a:r>
            <a:r>
              <a:rPr lang="ru-RU" sz="32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3200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застосовую</a:t>
            </a:r>
            <a:r>
              <a:rPr lang="ru-RU" sz="32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на </a:t>
            </a:r>
            <a:r>
              <a:rPr lang="ru-RU" sz="3200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уроці</a:t>
            </a:r>
            <a:r>
              <a:rPr lang="ru-RU" sz="40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/>
            </a:r>
            <a:br>
              <a:rPr lang="ru-RU" sz="40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endParaRPr lang="uk-UA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52" y="505729"/>
            <a:ext cx="4039799" cy="6345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118252" y="584684"/>
            <a:ext cx="5982793" cy="57246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Нестандартні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розминки</a:t>
            </a:r>
            <a:endParaRPr lang="ru-RU" sz="2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r"/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Міні-тренінги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Сенкан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Твори-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перевтілення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Рольова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гра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Есе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Кросворди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ребуси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анаграми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Лінгвістичні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казки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Мультимедійні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презентації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Вікторини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ігри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Мікрофон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незакінчені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речення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Навчаючи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–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вчуся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Асоціативний</a:t>
            </a:r>
            <a:r>
              <a:rPr lang="ru-RU" sz="2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кущ, </a:t>
            </a:r>
            <a:r>
              <a:rPr lang="ru-RU" sz="2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гронування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9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38719" y="-8036"/>
            <a:ext cx="8229600" cy="764704"/>
          </a:xfrm>
        </p:spPr>
        <p:txBody>
          <a:bodyPr>
            <a:normAutofit/>
          </a:bodyPr>
          <a:lstStyle/>
          <a:p>
            <a:r>
              <a:rPr lang="ru-RU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Завдання</a:t>
            </a:r>
            <a:r>
              <a:rPr lang="ru-RU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: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78" b="96503" l="10000" r="90000">
                        <a14:foregroundMark x1="43000" y1="39161" x2="43000" y2="39161"/>
                        <a14:foregroundMark x1="57000" y1="40699" x2="57000" y2="40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048867"/>
            <a:ext cx="1086157" cy="1553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1287459" y="533901"/>
            <a:ext cx="7056784" cy="14898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Виявлення і спланований розвиток творчих здібностей учнів, створення оптимальних умов для їх розвитку</a:t>
            </a:r>
            <a:r>
              <a:rPr lang="uk-UA" sz="2400" dirty="0" smtClean="0">
                <a:latin typeface="Bookman Old Style" panose="02050604050505020204" pitchFamily="18" charset="0"/>
              </a:rPr>
              <a:t>.</a:t>
            </a:r>
            <a:r>
              <a:rPr lang="uk-UA" sz="1600" dirty="0" smtClean="0"/>
              <a:t>  </a:t>
            </a:r>
            <a:endParaRPr lang="uk-UA" sz="1600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94339" y="2216981"/>
            <a:ext cx="6449661" cy="12169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Створення ситуацій, що сприяє творчій активності школяра, позитивно впливає на появу нових оригінальних ідей.</a:t>
            </a:r>
            <a:endParaRPr lang="uk-UA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2139527" y="4149080"/>
            <a:ext cx="6027984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Розвиток уяви дитини, асоціативного мислення, прагнення вдосконалюватися, розв'язувати дедалі складніші творчі завдання.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78" b="96503" l="10000" r="90000">
                        <a14:foregroundMark x1="43000" y1="39161" x2="43000" y2="39161"/>
                        <a14:foregroundMark x1="57000" y1="40699" x2="57000" y2="40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59286" y="506255"/>
            <a:ext cx="1084714" cy="1551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78" b="96503" l="10000" r="90000">
                        <a14:foregroundMark x1="43000" y1="39161" x2="43000" y2="39161"/>
                        <a14:foregroundMark x1="57000" y1="40699" x2="57000" y2="40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12360" y="3717032"/>
            <a:ext cx="1107816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263" r="100000">
                        <a14:foregroundMark x1="2895" y1="68421" x2="2895" y2="68421"/>
                        <a14:foregroundMark x1="35000" y1="83459" x2="35000" y2="83459"/>
                        <a14:foregroundMark x1="53421" y1="91729" x2="53421" y2="91729"/>
                        <a14:foregroundMark x1="33421" y1="77444" x2="33421" y2="77444"/>
                        <a14:foregroundMark x1="23158" y1="66917" x2="23158" y2="66917"/>
                        <a14:foregroundMark x1="54474" y1="51128" x2="54474" y2="51128"/>
                        <a14:foregroundMark x1="56316" y1="48872" x2="56316" y2="48872"/>
                        <a14:foregroundMark x1="59211" y1="48872" x2="59211" y2="48872"/>
                        <a14:foregroundMark x1="50789" y1="47368" x2="50789" y2="47368"/>
                        <a14:foregroundMark x1="47632" y1="51880" x2="47632" y2="51880"/>
                        <a14:foregroundMark x1="51842" y1="46617" x2="51842" y2="46617"/>
                        <a14:foregroundMark x1="48158" y1="16541" x2="48158" y2="16541"/>
                        <a14:foregroundMark x1="78421" y1="57143" x2="78421" y2="57143"/>
                        <a14:foregroundMark x1="87895" y1="52632" x2="87895" y2="52632"/>
                        <a14:foregroundMark x1="92368" y1="76692" x2="92368" y2="76692"/>
                        <a14:foregroundMark x1="93421" y1="70677" x2="93421" y2="70677"/>
                        <a14:foregroundMark x1="48684" y1="47368" x2="48684" y2="47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025" y="5460793"/>
            <a:ext cx="3909120" cy="136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5837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-23915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Актуальність</a:t>
            </a:r>
            <a:endParaRPr lang="uk-UA" sz="48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74268984"/>
              </p:ext>
            </p:extLst>
          </p:nvPr>
        </p:nvGraphicFramePr>
        <p:xfrm>
          <a:off x="61156" y="548680"/>
          <a:ext cx="897534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70" l="0" r="100000">
                        <a14:foregroundMark x1="46196" y1="89051" x2="46196" y2="89051"/>
                        <a14:foregroundMark x1="48913" y1="21533" x2="48913" y2="21533"/>
                        <a14:foregroundMark x1="35326" y1="21168" x2="35326" y2="21168"/>
                        <a14:foregroundMark x1="55435" y1="22993" x2="55435" y2="22993"/>
                        <a14:foregroundMark x1="50543" y1="17518" x2="50543" y2="17518"/>
                        <a14:foregroundMark x1="36957" y1="17883" x2="36957" y2="178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9347" y="692696"/>
            <a:ext cx="1063621" cy="1583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70" l="0" r="100000">
                        <a14:foregroundMark x1="46196" y1="89051" x2="46196" y2="89051"/>
                        <a14:foregroundMark x1="48913" y1="21533" x2="48913" y2="21533"/>
                        <a14:foregroundMark x1="35326" y1="21168" x2="35326" y2="21168"/>
                        <a14:foregroundMark x1="55435" y1="22993" x2="55435" y2="22993"/>
                        <a14:foregroundMark x1="50543" y1="17518" x2="50543" y2="17518"/>
                        <a14:foregroundMark x1="36957" y1="17883" x2="36957" y2="178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9348" y="2709226"/>
            <a:ext cx="1063621" cy="1583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70" l="0" r="100000">
                        <a14:foregroundMark x1="46196" y1="89051" x2="46196" y2="89051"/>
                        <a14:foregroundMark x1="48913" y1="21533" x2="48913" y2="21533"/>
                        <a14:foregroundMark x1="35326" y1="21168" x2="35326" y2="21168"/>
                        <a14:foregroundMark x1="55435" y1="22993" x2="55435" y2="22993"/>
                        <a14:foregroundMark x1="50543" y1="17518" x2="50543" y2="17518"/>
                        <a14:foregroundMark x1="36957" y1="17883" x2="36957" y2="178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9348" y="4653136"/>
            <a:ext cx="1063621" cy="1583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5189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Методична робота</a:t>
            </a:r>
            <a:endParaRPr lang="uk-UA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340768"/>
            <a:ext cx="3438442" cy="21276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493" y="1345125"/>
            <a:ext cx="3347864" cy="20380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717032"/>
            <a:ext cx="3419872" cy="203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84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64704"/>
            <a:ext cx="3129742" cy="198674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52736"/>
            <a:ext cx="3791913" cy="18693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64" y="3284984"/>
            <a:ext cx="3218393" cy="2016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17032"/>
            <a:ext cx="3563888" cy="198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08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Мої нагороди</a:t>
            </a:r>
            <a:endParaRPr lang="uk-UA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88640"/>
            <a:ext cx="2043602" cy="32732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197" y="1359418"/>
            <a:ext cx="1887979" cy="31144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7417" y="1076020"/>
            <a:ext cx="1724921" cy="26658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6613" y="548680"/>
            <a:ext cx="1763571" cy="28002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8224" y="3717032"/>
            <a:ext cx="1809439" cy="277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24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Методична робота</a:t>
            </a:r>
            <a:endParaRPr lang="uk-UA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55" y="1196752"/>
            <a:ext cx="8229600" cy="4525963"/>
          </a:xfrm>
        </p:spPr>
        <p:txBody>
          <a:bodyPr/>
          <a:lstStyle/>
          <a:p>
            <a:r>
              <a:rPr lang="ru-RU" b="1" dirty="0" err="1">
                <a:latin typeface="Monotype Corsiva" panose="03010101010201010101" pitchFamily="66" charset="0"/>
              </a:rPr>
              <a:t>Створюю</a:t>
            </a:r>
            <a:r>
              <a:rPr lang="ru-RU" b="1" dirty="0">
                <a:latin typeface="Monotype Corsiva" panose="03010101010201010101" pitchFamily="66" charset="0"/>
              </a:rPr>
              <a:t> в </a:t>
            </a:r>
            <a:r>
              <a:rPr lang="ru-RU" b="1" dirty="0" err="1">
                <a:latin typeface="Monotype Corsiva" panose="03010101010201010101" pitchFamily="66" charset="0"/>
              </a:rPr>
              <a:t>кабінеті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української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мови</a:t>
            </a:r>
            <a:r>
              <a:rPr lang="ru-RU" b="1" dirty="0">
                <a:latin typeface="Monotype Corsiva" panose="03010101010201010101" pitchFamily="66" charset="0"/>
              </a:rPr>
              <a:t> та </a:t>
            </a:r>
            <a:r>
              <a:rPr lang="ru-RU" b="1" dirty="0" err="1">
                <a:latin typeface="Monotype Corsiva" panose="03010101010201010101" pitchFamily="66" charset="0"/>
              </a:rPr>
              <a:t>літератури</a:t>
            </a:r>
            <a:r>
              <a:rPr lang="ru-RU" b="1" dirty="0">
                <a:latin typeface="Monotype Corsiva" panose="03010101010201010101" pitchFamily="66" charset="0"/>
              </a:rPr>
              <a:t>  </a:t>
            </a:r>
            <a:r>
              <a:rPr lang="ru-RU" b="1" dirty="0" err="1">
                <a:latin typeface="Monotype Corsiva" panose="03010101010201010101" pitchFamily="66" charset="0"/>
              </a:rPr>
              <a:t>належну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матеріальну</a:t>
            </a:r>
            <a:r>
              <a:rPr lang="ru-RU" b="1" dirty="0">
                <a:latin typeface="Monotype Corsiva" panose="03010101010201010101" pitchFamily="66" charset="0"/>
              </a:rPr>
              <a:t> базу для </a:t>
            </a:r>
            <a:r>
              <a:rPr lang="ru-RU" b="1" dirty="0" err="1">
                <a:latin typeface="Monotype Corsiva" panose="03010101010201010101" pitchFamily="66" charset="0"/>
              </a:rPr>
              <a:t>виконання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навчальних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програм</a:t>
            </a:r>
            <a:r>
              <a:rPr lang="ru-RU" b="1" dirty="0"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93" y="2132856"/>
            <a:ext cx="2397917" cy="45119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140968"/>
            <a:ext cx="3043981" cy="228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6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Позакласна робота</a:t>
            </a:r>
            <a:endParaRPr lang="uk-UA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Monotype Corsiva" panose="03010101010201010101" pitchFamily="66" charset="0"/>
              </a:rPr>
              <a:t>«Лінгвістичний ринг» , гра – </a:t>
            </a:r>
            <a:r>
              <a:rPr lang="uk-UA" sz="2800" dirty="0" err="1">
                <a:latin typeface="Monotype Corsiva" panose="03010101010201010101" pitchFamily="66" charset="0"/>
              </a:rPr>
              <a:t>квест</a:t>
            </a:r>
            <a:r>
              <a:rPr lang="uk-UA" sz="2800" dirty="0">
                <a:latin typeface="Monotype Corsiva" panose="03010101010201010101" pitchFamily="66" charset="0"/>
              </a:rPr>
              <a:t> «</a:t>
            </a:r>
            <a:r>
              <a:rPr lang="uk-UA" sz="2800" dirty="0" smtClean="0">
                <a:latin typeface="Monotype Corsiva" panose="03010101010201010101" pitchFamily="66" charset="0"/>
              </a:rPr>
              <a:t>Поговоримо, Тарасе</a:t>
            </a:r>
            <a:r>
              <a:rPr lang="uk-UA" sz="2800" dirty="0">
                <a:latin typeface="Monotype Corsiva" panose="03010101010201010101" pitchFamily="66" charset="0"/>
              </a:rPr>
              <a:t>, крізь віки», інтелектуальний турнір «Останній герой», </a:t>
            </a:r>
            <a:r>
              <a:rPr lang="uk-UA" sz="2800" dirty="0" err="1">
                <a:latin typeface="Monotype Corsiva" panose="03010101010201010101" pitchFamily="66" charset="0"/>
              </a:rPr>
              <a:t>квест</a:t>
            </a:r>
            <a:r>
              <a:rPr lang="uk-UA" sz="2800" dirty="0">
                <a:latin typeface="Monotype Corsiva" panose="03010101010201010101" pitchFamily="66" charset="0"/>
              </a:rPr>
              <a:t>-гра «Невмируща слава Кобзарю», «Лінгвістичний ярмарок», «Найрозумніший», філологічна імпреза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328498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Monotype Corsiva" panose="03010101010201010101" pitchFamily="66" charset="0"/>
              </a:rPr>
              <a:t>«Народ </a:t>
            </a:r>
            <a:r>
              <a:rPr lang="ru-RU" sz="2800" dirty="0" err="1">
                <a:latin typeface="Monotype Corsiva" panose="03010101010201010101" pitchFamily="66" charset="0"/>
              </a:rPr>
              <a:t>скаже</a:t>
            </a:r>
            <a:r>
              <a:rPr lang="ru-RU" sz="2800" dirty="0">
                <a:latin typeface="Monotype Corsiva" panose="03010101010201010101" pitchFamily="66" charset="0"/>
              </a:rPr>
              <a:t>, як </a:t>
            </a:r>
            <a:r>
              <a:rPr lang="ru-RU" sz="2800" dirty="0" err="1">
                <a:latin typeface="Monotype Corsiva" panose="03010101010201010101" pitchFamily="66" charset="0"/>
              </a:rPr>
              <a:t>зав’яже</a:t>
            </a:r>
            <a:r>
              <a:rPr lang="ru-RU" sz="2800" dirty="0">
                <a:latin typeface="Monotype Corsiva" panose="03010101010201010101" pitchFamily="66" charset="0"/>
              </a:rPr>
              <a:t>», </a:t>
            </a:r>
          </a:p>
          <a:p>
            <a:r>
              <a:rPr lang="ru-RU" sz="2800" dirty="0" err="1">
                <a:latin typeface="Monotype Corsiva" panose="03010101010201010101" pitchFamily="66" charset="0"/>
              </a:rPr>
              <a:t>мовно-літературний</a:t>
            </a:r>
            <a:r>
              <a:rPr lang="ru-RU" sz="2800" dirty="0">
                <a:latin typeface="Monotype Corsiva" panose="03010101010201010101" pitchFamily="66" charset="0"/>
              </a:rPr>
              <a:t> </a:t>
            </a:r>
            <a:r>
              <a:rPr lang="ru-RU" sz="2800" dirty="0" err="1">
                <a:latin typeface="Monotype Corsiva" panose="03010101010201010101" pitchFamily="66" charset="0"/>
              </a:rPr>
              <a:t>батл</a:t>
            </a:r>
            <a:r>
              <a:rPr lang="ru-RU" sz="2800" dirty="0">
                <a:latin typeface="Monotype Corsiva" panose="03010101010201010101" pitchFamily="66" charset="0"/>
              </a:rPr>
              <a:t> «</a:t>
            </a:r>
            <a:r>
              <a:rPr lang="ru-RU" sz="2800" dirty="0" err="1">
                <a:latin typeface="Monotype Corsiva" panose="03010101010201010101" pitchFamily="66" charset="0"/>
              </a:rPr>
              <a:t>Таємниці</a:t>
            </a:r>
            <a:r>
              <a:rPr lang="ru-RU" sz="2800" dirty="0">
                <a:latin typeface="Monotype Corsiva" panose="03010101010201010101" pitchFamily="66" charset="0"/>
              </a:rPr>
              <a:t> та </a:t>
            </a:r>
            <a:r>
              <a:rPr lang="ru-RU" sz="2800" dirty="0" err="1">
                <a:latin typeface="Monotype Corsiva" panose="03010101010201010101" pitchFamily="66" charset="0"/>
              </a:rPr>
              <a:t>пригоди</a:t>
            </a:r>
            <a:r>
              <a:rPr lang="ru-RU" sz="2800" dirty="0">
                <a:latin typeface="Monotype Corsiva" panose="03010101010201010101" pitchFamily="66" charset="0"/>
              </a:rPr>
              <a:t> слова».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9615">
            <a:off x="5675242" y="4208815"/>
            <a:ext cx="3205766" cy="240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4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767237"/>
            <a:ext cx="4824536" cy="1143000"/>
          </a:xfrm>
        </p:spPr>
        <p:txBody>
          <a:bodyPr>
            <a:noAutofit/>
          </a:bodyPr>
          <a:lstStyle/>
          <a:p>
            <a:r>
              <a:rPr lang="uk-UA" sz="7000" b="1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Корецька</a:t>
            </a:r>
            <a:br>
              <a:rPr lang="uk-UA" sz="7000" b="1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uk-UA" sz="7000" b="1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Майя</a:t>
            </a:r>
            <a:br>
              <a:rPr lang="uk-UA" sz="7000" b="1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uk-UA" sz="7000" b="1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   Вікторівна</a:t>
            </a:r>
            <a:br>
              <a:rPr lang="uk-UA" sz="7000" b="1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endParaRPr lang="uk-UA" sz="7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43141" y="5301208"/>
            <a:ext cx="56355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Гімназія села </a:t>
            </a:r>
            <a:r>
              <a:rPr lang="uk-UA" sz="2000" i="1" kern="10" dirty="0" err="1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Милятин</a:t>
            </a:r>
            <a:r>
              <a:rPr lang="uk-UA" sz="2000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 імені Михайла </a:t>
            </a:r>
            <a:r>
              <a:rPr lang="uk-UA" sz="2000" i="1" kern="10" dirty="0" err="1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Грицюка</a:t>
            </a:r>
            <a:r>
              <a:rPr lang="uk-UA" sz="2000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 – </a:t>
            </a:r>
          </a:p>
          <a:p>
            <a:pPr algn="ctr"/>
            <a:r>
              <a:rPr lang="uk-UA" sz="2000" i="1" kern="10" dirty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ф</a:t>
            </a:r>
            <a:r>
              <a:rPr lang="uk-UA" sz="2000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ілія </a:t>
            </a:r>
            <a:r>
              <a:rPr lang="uk-UA" sz="2000" i="1" kern="10" dirty="0" err="1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Павлівського</a:t>
            </a:r>
            <a:r>
              <a:rPr lang="uk-UA" sz="2000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 ліцею</a:t>
            </a:r>
          </a:p>
          <a:p>
            <a:pPr algn="ctr"/>
            <a:r>
              <a:rPr lang="uk-UA" sz="2000" i="1" kern="10" dirty="0" err="1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Павлівської</a:t>
            </a:r>
            <a:r>
              <a:rPr lang="uk-UA" sz="2000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 сільської ради</a:t>
            </a:r>
          </a:p>
          <a:p>
            <a:pPr algn="ctr"/>
            <a:r>
              <a:rPr lang="uk-UA" sz="2000" i="1" kern="10" dirty="0" smtClean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cs typeface="Arial" panose="020B0604020202020204" pitchFamily="34" charset="0"/>
              </a:rPr>
              <a:t>Волинської області</a:t>
            </a:r>
            <a:endParaRPr lang="uk-UA" sz="2000" i="1" kern="10" dirty="0">
              <a:ln w="15875">
                <a:solidFill>
                  <a:schemeClr val="tx1"/>
                </a:solidFill>
                <a:round/>
                <a:headEnd/>
                <a:tailEnd/>
              </a:ln>
              <a:solidFill>
                <a:srgbClr val="7030A0"/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428" y="980728"/>
            <a:ext cx="3316511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58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оризонтальный свиток 9"/>
          <p:cNvSpPr/>
          <p:nvPr/>
        </p:nvSpPr>
        <p:spPr>
          <a:xfrm>
            <a:off x="1355082" y="260648"/>
            <a:ext cx="7671688" cy="6336704"/>
          </a:xfrm>
          <a:prstGeom prst="horizontalScroll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39" y="4869160"/>
            <a:ext cx="2294531" cy="1935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590526" y="836712"/>
            <a:ext cx="7200800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Народна мудрість говорить:</a:t>
            </a:r>
            <a:br>
              <a:rPr lang="uk-UA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«Якщо твої плани розраховані на рік, то сій хліб,</a:t>
            </a:r>
            <a:b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якщо твої плани розраховані на десятиріччя – посади дерево,</a:t>
            </a:r>
            <a:b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якщо твої  плани розраховані на віки – виховуй дітей»</a:t>
            </a:r>
            <a:b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Мої плани розраховані на віки.</a:t>
            </a:r>
            <a:b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uk-UA" sz="2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І тому головним моїм завданням є:</a:t>
            </a:r>
            <a: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uk-UA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навчання і виховання дітей – </a:t>
            </a:r>
            <a:r>
              <a:rPr lang="uk-UA" sz="3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майбутнього нашої України</a:t>
            </a:r>
            <a:endParaRPr lang="uk-UA" sz="3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44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09748" y="33265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uk-UA" sz="53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Моя професія - вчитель!</a:t>
            </a:r>
            <a:r>
              <a:rPr lang="uk-UA" b="1" kern="10" dirty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uk-UA" b="1" kern="10" dirty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</a:br>
            <a:endParaRPr lang="uk-UA" dirty="0">
              <a:ln w="12700">
                <a:solidFill>
                  <a:schemeClr val="bg1"/>
                </a:solidFill>
                <a:round/>
                <a:headEnd/>
                <a:tailEnd/>
              </a:ln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87624" y="834265"/>
            <a:ext cx="7725544" cy="457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Я спішу на урок, де чекають мене</a:t>
            </a:r>
            <a:endParaRPr kumimoji="0" lang="uk-UA" altLang="uk-UA" sz="105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Такі щирі й допитливі очі.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Я незчуюся знов, як урок промине,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І я з класу піду неохоче.</a:t>
            </a:r>
            <a:r>
              <a:rPr kumimoji="0" lang="uk-UA" altLang="uk-UA" sz="1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/>
            </a:r>
            <a:br>
              <a:rPr kumimoji="0" lang="uk-UA" altLang="uk-UA" sz="1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endParaRPr kumimoji="0" lang="uk-UA" altLang="uk-UA" sz="1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Потім знову урок...</a:t>
            </a:r>
            <a:b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Знову зустріч з дітьми...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Гріють душу мою їхні очі.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І хоч в школі біжать </a:t>
            </a:r>
            <a:b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невблаганно роки,</a:t>
            </a:r>
            <a:endParaRPr kumimoji="0" lang="uk-UA" altLang="uk-UA" sz="1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Та я іншої долі не хочу!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984224"/>
            <a:ext cx="2623132" cy="2901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6037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2392" y="332656"/>
            <a:ext cx="8301608" cy="702850"/>
          </a:xfrm>
        </p:spPr>
        <p:txBody>
          <a:bodyPr>
            <a:normAutofit fontScale="90000"/>
          </a:bodyPr>
          <a:lstStyle/>
          <a:p>
            <a:r>
              <a:rPr lang="uk-UA" b="1" kern="10" dirty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Будемо знайомі</a:t>
            </a:r>
            <a:r>
              <a:rPr lang="uk-UA" b="1" kern="10" dirty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uk-UA" b="1" kern="10" dirty="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uk-UA" sz="5800" b="1" i="1" dirty="0" smtClean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Корецька Майя Вікторівна</a:t>
            </a:r>
            <a:endParaRPr lang="uk-UA" sz="5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1179522"/>
            <a:ext cx="7264896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uk-UA" altLang="uk-UA" sz="2400" b="1" i="1" u="sng" dirty="0">
                <a:latin typeface="Times New Roman" panose="02020603050405020304" pitchFamily="18" charset="0"/>
              </a:rPr>
              <a:t>Дата і місце народження</a:t>
            </a:r>
            <a:r>
              <a:rPr lang="uk-UA" altLang="uk-UA" sz="2400" b="1" i="1" dirty="0">
                <a:latin typeface="Times New Roman" panose="02020603050405020304" pitchFamily="18" charset="0"/>
              </a:rPr>
              <a:t>  </a:t>
            </a:r>
            <a:r>
              <a:rPr lang="uk-UA" altLang="uk-UA" sz="2400" i="1" dirty="0">
                <a:latin typeface="Times New Roman" panose="02020603050405020304" pitchFamily="18" charset="0"/>
              </a:rPr>
              <a:t>–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01 </a:t>
            </a:r>
            <a:r>
              <a:rPr lang="uk-UA" altLang="uk-UA" sz="2400" i="1" dirty="0">
                <a:latin typeface="Times New Roman" panose="02020603050405020304" pitchFamily="18" charset="0"/>
              </a:rPr>
              <a:t>травня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1976 </a:t>
            </a:r>
            <a:r>
              <a:rPr lang="uk-UA" altLang="uk-UA" sz="2400" i="1" dirty="0" err="1">
                <a:latin typeface="Times New Roman" panose="02020603050405020304" pitchFamily="18" charset="0"/>
              </a:rPr>
              <a:t>р.н</a:t>
            </a:r>
            <a:r>
              <a:rPr lang="uk-UA" altLang="uk-UA" sz="2400" i="1" dirty="0">
                <a:latin typeface="Times New Roman" panose="02020603050405020304" pitchFamily="18" charset="0"/>
              </a:rPr>
              <a:t>.,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/>
            </a:r>
            <a:br>
              <a:rPr lang="uk-UA" altLang="uk-UA" sz="2400" i="1" dirty="0" smtClean="0">
                <a:latin typeface="Times New Roman" panose="02020603050405020304" pitchFamily="18" charset="0"/>
              </a:rPr>
            </a:br>
            <a:r>
              <a:rPr lang="uk-UA" altLang="uk-UA" sz="2400" i="1" dirty="0" smtClean="0">
                <a:latin typeface="Times New Roman" panose="02020603050405020304" pitchFamily="18" charset="0"/>
              </a:rPr>
              <a:t>с</a:t>
            </a:r>
            <a:r>
              <a:rPr lang="uk-UA" altLang="uk-UA" sz="2400" i="1" dirty="0">
                <a:latin typeface="Times New Roman" panose="02020603050405020304" pitchFamily="18" charset="0"/>
              </a:rPr>
              <a:t>.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Сільце, </a:t>
            </a:r>
            <a:r>
              <a:rPr lang="uk-UA" altLang="uk-UA" sz="2400" i="1" dirty="0" err="1" smtClean="0">
                <a:latin typeface="Times New Roman" panose="02020603050405020304" pitchFamily="18" charset="0"/>
              </a:rPr>
              <a:t>Горохівський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 </a:t>
            </a:r>
            <a:r>
              <a:rPr lang="uk-UA" altLang="uk-UA" sz="2400" i="1" dirty="0">
                <a:latin typeface="Times New Roman" panose="02020603050405020304" pitchFamily="18" charset="0"/>
              </a:rPr>
              <a:t>р-н,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Волинська </a:t>
            </a:r>
            <a:r>
              <a:rPr lang="uk-UA" altLang="uk-UA" sz="2400" i="1" dirty="0">
                <a:latin typeface="Times New Roman" panose="02020603050405020304" pitchFamily="18" charset="0"/>
              </a:rPr>
              <a:t>обл.</a:t>
            </a:r>
          </a:p>
          <a:p>
            <a:pPr algn="r">
              <a:spcBef>
                <a:spcPct val="50000"/>
              </a:spcBef>
            </a:pPr>
            <a:r>
              <a:rPr lang="uk-UA" altLang="uk-UA" sz="2400" i="1" dirty="0">
                <a:latin typeface="Times New Roman" panose="02020603050405020304" pitchFamily="18" charset="0"/>
              </a:rPr>
              <a:t>    </a:t>
            </a:r>
            <a:r>
              <a:rPr lang="uk-UA" altLang="uk-UA" sz="2400" b="1" i="1" dirty="0">
                <a:latin typeface="Times New Roman" panose="02020603050405020304" pitchFamily="18" charset="0"/>
              </a:rPr>
              <a:t> </a:t>
            </a:r>
            <a:r>
              <a:rPr lang="uk-UA" altLang="uk-UA" sz="2400" b="1" i="1" u="sng" dirty="0">
                <a:latin typeface="Times New Roman" panose="02020603050405020304" pitchFamily="18" charset="0"/>
              </a:rPr>
              <a:t>Освіта</a:t>
            </a:r>
            <a:r>
              <a:rPr lang="uk-UA" altLang="uk-UA" sz="2400" b="1" i="1" dirty="0">
                <a:latin typeface="Times New Roman" panose="02020603050405020304" pitchFamily="18" charset="0"/>
              </a:rPr>
              <a:t> </a:t>
            </a:r>
            <a:r>
              <a:rPr lang="uk-UA" altLang="uk-UA" sz="2400" i="1" dirty="0">
                <a:latin typeface="Times New Roman" panose="02020603050405020304" pitchFamily="18" charset="0"/>
              </a:rPr>
              <a:t>– вища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(Волинський Державний Університет імені Лесі Українки  </a:t>
            </a:r>
            <a:r>
              <a:rPr lang="uk-UA" altLang="uk-UA" sz="2400" i="1" dirty="0">
                <a:latin typeface="Times New Roman" panose="02020603050405020304" pitchFamily="18" charset="0"/>
              </a:rPr>
              <a:t>за спеціальністю «Українська мова і література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»)</a:t>
            </a:r>
          </a:p>
          <a:p>
            <a:pPr algn="r">
              <a:spcBef>
                <a:spcPct val="50000"/>
              </a:spcBef>
            </a:pPr>
            <a:r>
              <a:rPr lang="uk-UA" altLang="uk-UA" sz="2400" b="1" i="1" u="sng" dirty="0" smtClean="0">
                <a:latin typeface="Times New Roman" panose="02020603050405020304" pitchFamily="18" charset="0"/>
              </a:rPr>
              <a:t>Педагогічний </a:t>
            </a:r>
            <a:r>
              <a:rPr lang="uk-UA" altLang="uk-UA" sz="2400" b="1" i="1" u="sng" dirty="0">
                <a:latin typeface="Times New Roman" panose="02020603050405020304" pitchFamily="18" charset="0"/>
              </a:rPr>
              <a:t>стаж роботи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–21  рік </a:t>
            </a:r>
            <a:endParaRPr lang="uk-UA" altLang="uk-UA" sz="2400" i="1" dirty="0">
              <a:latin typeface="Times New Roman" panose="02020603050405020304" pitchFamily="18" charset="0"/>
            </a:endParaRPr>
          </a:p>
          <a:p>
            <a:pPr algn="r">
              <a:spcBef>
                <a:spcPct val="50000"/>
              </a:spcBef>
            </a:pPr>
            <a:r>
              <a:rPr lang="uk-UA" altLang="uk-UA" sz="2400" i="1" dirty="0">
                <a:latin typeface="Times New Roman" panose="02020603050405020304" pitchFamily="18" charset="0"/>
              </a:rPr>
              <a:t>        </a:t>
            </a:r>
            <a:r>
              <a:rPr lang="uk-UA" altLang="uk-UA" sz="2400" b="1" i="1" u="sng" dirty="0">
                <a:latin typeface="Times New Roman" panose="02020603050405020304" pitchFamily="18" charset="0"/>
              </a:rPr>
              <a:t>Посада</a:t>
            </a:r>
            <a:r>
              <a:rPr lang="uk-UA" altLang="uk-UA" sz="2400" i="1" dirty="0">
                <a:latin typeface="Times New Roman" panose="02020603050405020304" pitchFamily="18" charset="0"/>
              </a:rPr>
              <a:t> –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вчитель української мови та літератури, педагог-організатор </a:t>
            </a:r>
            <a:endParaRPr lang="uk-UA" altLang="uk-UA" sz="2400" i="1" dirty="0">
              <a:latin typeface="Times New Roman" panose="02020603050405020304" pitchFamily="18" charset="0"/>
            </a:endParaRPr>
          </a:p>
          <a:p>
            <a:pPr algn="r">
              <a:spcBef>
                <a:spcPct val="50000"/>
              </a:spcBef>
            </a:pPr>
            <a:r>
              <a:rPr lang="uk-UA" altLang="uk-UA" sz="2400" i="1" dirty="0">
                <a:latin typeface="Times New Roman" panose="02020603050405020304" pitchFamily="18" charset="0"/>
              </a:rPr>
              <a:t>       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     </a:t>
            </a:r>
            <a:r>
              <a:rPr lang="uk-UA" altLang="uk-UA" sz="2400" b="1" i="1" u="sng" dirty="0">
                <a:latin typeface="Times New Roman" panose="02020603050405020304" pitchFamily="18" charset="0"/>
              </a:rPr>
              <a:t>Категорія</a:t>
            </a:r>
            <a:r>
              <a:rPr lang="uk-UA" altLang="uk-UA" sz="2400" i="1" dirty="0">
                <a:latin typeface="Times New Roman" panose="02020603050405020304" pitchFamily="18" charset="0"/>
              </a:rPr>
              <a:t>  –  </a:t>
            </a:r>
            <a:r>
              <a:rPr lang="uk-UA" altLang="uk-UA" sz="2400" i="1" dirty="0" smtClean="0">
                <a:latin typeface="Times New Roman" panose="02020603050405020304" pitchFamily="18" charset="0"/>
              </a:rPr>
              <a:t>“вища”</a:t>
            </a:r>
            <a:endParaRPr lang="uk-UA" altLang="uk-UA" sz="2400" i="1" dirty="0">
              <a:latin typeface="Times New Roman" panose="02020603050405020304" pitchFamily="18" charset="0"/>
            </a:endParaRPr>
          </a:p>
          <a:p>
            <a:pPr algn="r">
              <a:spcBef>
                <a:spcPct val="50000"/>
              </a:spcBef>
            </a:pPr>
            <a:r>
              <a:rPr lang="uk-UA" altLang="uk-UA" b="1" i="1" dirty="0">
                <a:latin typeface="Times New Roman" panose="02020603050405020304" pitchFamily="18" charset="0"/>
              </a:rPr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4862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30063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9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Життєве кредо:</a:t>
            </a:r>
            <a:r>
              <a:rPr lang="uk-UA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uk-UA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</a:b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688132"/>
            <a:ext cx="68407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Візьми 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промінь світла і спрямуй його туди, де панує темрява. </a:t>
            </a: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Візьми 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усмішку і подаруй її тому, хто її потребує. </a:t>
            </a:r>
            <a:b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Візьми доброту і дай її тому, хто сам не вміє віддавати. </a:t>
            </a:r>
            <a:b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Візьми віру і віддай її кожному, хто немає її. </a:t>
            </a:r>
            <a:b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Візьми любов і неси її світові</a:t>
            </a: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.</a:t>
            </a:r>
            <a:endParaRPr lang="uk-U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692" l="0" r="100000">
                        <a14:foregroundMark x1="41444" y1="28846" x2="41444" y2="28846"/>
                        <a14:foregroundMark x1="64000" y1="38692" x2="64000" y2="38692"/>
                        <a14:foregroundMark x1="72556" y1="41846" x2="72556" y2="41846"/>
                        <a14:foregroundMark x1="74889" y1="51308" x2="74889" y2="51308"/>
                        <a14:foregroundMark x1="79889" y1="59846" x2="79889" y2="59846"/>
                        <a14:foregroundMark x1="61556" y1="68462" x2="61556" y2="68462"/>
                        <a14:foregroundMark x1="58444" y1="63385" x2="58444" y2="63385"/>
                        <a14:foregroundMark x1="50889" y1="58462" x2="50889" y2="58462"/>
                        <a14:foregroundMark x1="31444" y1="43154" x2="31444" y2="43154"/>
                        <a14:foregroundMark x1="22667" y1="34462" x2="22667" y2="34462"/>
                        <a14:foregroundMark x1="15667" y1="21308" x2="15667" y2="21308"/>
                        <a14:foregroundMark x1="30889" y1="28846" x2="30889" y2="28846"/>
                        <a14:foregroundMark x1="27222" y1="9692" x2="27222" y2="9692"/>
                        <a14:foregroundMark x1="11444" y1="11385" x2="11444" y2="11385"/>
                        <a14:foregroundMark x1="56667" y1="91769" x2="56667" y2="91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663868"/>
            <a:ext cx="1519015" cy="2194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716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3134" y="1844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9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Педагогічне кредо</a:t>
            </a:r>
            <a:r>
              <a:rPr lang="uk-UA" sz="49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:</a:t>
            </a:r>
            <a:r>
              <a:rPr lang="uk-UA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uk-UA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uk-UA" b="1" i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Вчительство –</a:t>
            </a:r>
            <a:br>
              <a:rPr lang="uk-UA" b="1" i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r>
              <a:rPr lang="uk-UA" b="1" i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це мистецтво і праця. Саме вчитель, педагог, викладач, вихователь і створює основу творчої людської діяльності.</a:t>
            </a:r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0606" y1="42152" x2="20606" y2="42152"/>
                        <a14:foregroundMark x1="30000" y1="37668" x2="30000" y2="37668"/>
                        <a14:foregroundMark x1="25758" y1="34529" x2="25758" y2="34529"/>
                        <a14:foregroundMark x1="11212" y1="47982" x2="11212" y2="47982"/>
                        <a14:foregroundMark x1="6667" y1="45291" x2="6667" y2="45291"/>
                        <a14:foregroundMark x1="3030" y1="54709" x2="3030" y2="54709"/>
                        <a14:foregroundMark x1="16061" y1="48430" x2="16061" y2="48430"/>
                        <a14:foregroundMark x1="16061" y1="85202" x2="16061" y2="85202"/>
                        <a14:foregroundMark x1="29697" y1="80717" x2="29697" y2="80717"/>
                        <a14:foregroundMark x1="31515" y1="78924" x2="31515" y2="78924"/>
                        <a14:foregroundMark x1="36667" y1="78475" x2="36667" y2="78475"/>
                        <a14:foregroundMark x1="28788" y1="88789" x2="28788" y2="88789"/>
                        <a14:foregroundMark x1="30606" y1="96413" x2="30606" y2="96413"/>
                        <a14:foregroundMark x1="50606" y1="58744" x2="50606" y2="58744"/>
                        <a14:foregroundMark x1="85455" y1="95067" x2="85455" y2="95067"/>
                        <a14:foregroundMark x1="71515" y1="46188" x2="71515" y2="46188"/>
                        <a14:foregroundMark x1="23636" y1="79821" x2="23636" y2="79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37621"/>
            <a:ext cx="3574152" cy="2415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8110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1001" y="332656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Десять «золотих» правил учителя</a:t>
            </a:r>
            <a:br>
              <a:rPr lang="uk-UA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endParaRPr lang="uk-UA" sz="36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700808"/>
            <a:ext cx="2959233" cy="38615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Горизонтальный свиток 12"/>
          <p:cNvSpPr/>
          <p:nvPr/>
        </p:nvSpPr>
        <p:spPr>
          <a:xfrm>
            <a:off x="1331640" y="1009593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Безмежно люби дітей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1331640" y="2194427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Ніколи не будь нудним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1331640" y="3392876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Іди вперед, не зупиняйся</a:t>
            </a:r>
            <a:endParaRPr lang="uk-UA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1331640" y="4545004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 будь байдужим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1331640" y="5680960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Завжди шукай «нове»</a:t>
            </a:r>
            <a:endParaRPr lang="uk-UA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6439236" y="1009593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 нервуй, будь спокійним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6444230" y="2194427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Веди здоровий спосіб життя</a:t>
            </a:r>
            <a:endParaRPr lang="uk-UA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6439236" y="3393090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 думай про минуле, не бійся майбутнього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2" name="Горизонтальный свиток 21"/>
          <p:cNvSpPr/>
          <p:nvPr/>
        </p:nvSpPr>
        <p:spPr>
          <a:xfrm>
            <a:off x="6456022" y="4543186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 марнуй часу</a:t>
            </a:r>
          </a:p>
        </p:txBody>
      </p:sp>
      <p:sp>
        <p:nvSpPr>
          <p:cNvPr id="23" name="Горизонтальный свиток 22"/>
          <p:cNvSpPr/>
          <p:nvPr/>
        </p:nvSpPr>
        <p:spPr>
          <a:xfrm>
            <a:off x="6440867" y="5680960"/>
            <a:ext cx="2423940" cy="1152128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Будь вимогливим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901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3668" y="3284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МЕТА </a:t>
            </a:r>
            <a:r>
              <a:rPr lang="ru-RU" sz="3600" b="1" kern="10" dirty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І СЕНС МОЄЇ РОБОТИ</a:t>
            </a:r>
            <a:r>
              <a:rPr lang="ru-RU" sz="36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:</a:t>
            </a:r>
            <a:br>
              <a:rPr lang="ru-RU" sz="36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Для мене школа – </a:t>
            </a:r>
            <a:r>
              <a:rPr lang="ru-RU" kern="10" dirty="0" err="1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це</a:t>
            </a: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kern="10" dirty="0" err="1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струмок</a:t>
            </a: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kern="10" dirty="0" err="1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живий</a:t>
            </a: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,</a:t>
            </a:r>
            <a:b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А без води я жить не </a:t>
            </a:r>
            <a:r>
              <a:rPr lang="ru-RU" kern="10" dirty="0" err="1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можу</a:t>
            </a: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…</a:t>
            </a:r>
            <a:b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                                  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        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Перфілова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Н.С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  <a: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/>
            </a:r>
            <a:br>
              <a:rPr lang="ru-RU" kern="10" dirty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/>
            </a:r>
            <a:b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«Наша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праця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–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формування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людини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b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і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це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покладає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на нас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особливу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відповідальність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, </a:t>
            </a:r>
            <a:b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яку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ні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з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чим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не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зіставити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»</a:t>
            </a:r>
            <a:b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                                       В. </a:t>
            </a:r>
            <a:r>
              <a:rPr lang="ru-RU" kern="10" dirty="0" err="1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Сухомлинський</a:t>
            </a: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/>
            </a:r>
            <a:b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/>
            </a:r>
            <a:b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kern="10" dirty="0" smtClean="0">
                <a:ln w="12700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      </a:t>
            </a:r>
            <a:endParaRPr lang="uk-UA" sz="5300" dirty="0">
              <a:ln w="12700">
                <a:noFill/>
                <a:round/>
                <a:headEnd/>
                <a:tailEnd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58" b="51074" l="1270" r="926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00" b="48950"/>
          <a:stretch/>
        </p:blipFill>
        <p:spPr>
          <a:xfrm>
            <a:off x="2051720" y="1924212"/>
            <a:ext cx="4104456" cy="1508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7062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48478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Методична тема над </a:t>
            </a:r>
            <a:r>
              <a:rPr lang="ru-RU" sz="3600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якою</a:t>
            </a:r>
            <a:r>
              <a:rPr lang="ru-RU" sz="36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3600" b="1" kern="10" dirty="0" err="1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працюю</a:t>
            </a:r>
            <a:r>
              <a:rPr lang="ru-RU" sz="36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:</a:t>
            </a:r>
            <a:br>
              <a:rPr lang="ru-RU" sz="3600" b="1" kern="10" dirty="0" smtClean="0">
                <a:ln w="127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r>
              <a:rPr lang="ru-RU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Використання</a:t>
            </a:r>
            <a: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сучасних</a:t>
            </a:r>
            <a: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інтерактивних</a:t>
            </a:r>
            <a: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освітніх</a:t>
            </a:r>
            <a: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технологій</a:t>
            </a:r>
            <a: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на уроках </a:t>
            </a:r>
            <a:r>
              <a:rPr lang="ru-RU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української</a:t>
            </a:r>
            <a: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мови</a:t>
            </a:r>
            <a: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та </a:t>
            </a:r>
            <a:r>
              <a:rPr lang="ru-RU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літератури</a:t>
            </a:r>
            <a: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br>
              <a:rPr lang="ru-RU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</a:br>
            <a:endParaRPr lang="uk-UA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69275" y="3573016"/>
            <a:ext cx="8598828" cy="175432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У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творчості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  – 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спека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й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злива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, у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ній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–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твоїх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вчинків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сліди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…</a:t>
            </a:r>
            <a:endParaRPr kumimoji="0" lang="ru-RU" altLang="uk-UA" sz="800" i="0" u="none" strike="noStrike" cap="none" normalizeH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                            Без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сонця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не родить жито, без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вітру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вода не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шумить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kumimoji="0" lang="ru-RU" altLang="uk-UA" sz="800" i="0" u="none" strike="noStrike" cap="none" normalizeH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                            Без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творчості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нам не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жити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, без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неї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нам не любить,</a:t>
            </a:r>
            <a:endParaRPr kumimoji="0" lang="ru-RU" altLang="uk-UA" sz="800" i="0" u="none" strike="noStrike" cap="none" normalizeH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                           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Бо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творчість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–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це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серце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світу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, душа, 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що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творить дива!</a:t>
            </a:r>
            <a:endParaRPr kumimoji="0" lang="ru-RU" altLang="uk-UA" sz="800" i="0" u="none" strike="noStrike" cap="none" normalizeH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                            Не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смій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її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загубити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! 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Знайди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kumimoji="0" lang="ru-RU" altLang="uk-UA" i="0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життєдайні</a:t>
            </a: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 слова!..</a:t>
            </a:r>
            <a:endParaRPr kumimoji="0" lang="ru-RU" altLang="uk-UA" sz="800" i="0" u="none" strike="noStrike" cap="none" normalizeH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i="0" u="none" strike="noStrike" cap="none" normalizeH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                                                                                              </a:t>
            </a:r>
            <a:r>
              <a:rPr kumimoji="0" lang="ru-RU" altLang="uk-UA" i="1" u="none" strike="noStrike" cap="none" normalizeH="0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М.Сом</a:t>
            </a:r>
            <a:endParaRPr kumimoji="0" lang="ru-RU" altLang="uk-UA" sz="2400" i="1" u="none" strike="noStrike" cap="none" normalizeH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222" y1="94203" x2="27222" y2="94203"/>
                        <a14:foregroundMark x1="77000" y1="93544" x2="77000" y2="93544"/>
                        <a14:foregroundMark x1="50222" y1="92754" x2="50222" y2="92754"/>
                        <a14:foregroundMark x1="50667" y1="91700" x2="50667" y2="91700"/>
                        <a14:foregroundMark x1="44889" y1="37154" x2="44889" y2="37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01895"/>
            <a:ext cx="2164895" cy="182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9698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шаблон-2</Template>
  <TotalTime>2325</TotalTime>
  <Words>355</Words>
  <Application>Microsoft Office PowerPoint</Application>
  <PresentationFormat>Экран (4:3)</PresentationFormat>
  <Paragraphs>78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Bookman Old Style</vt:lpstr>
      <vt:lpstr>Calibri</vt:lpstr>
      <vt:lpstr>Monotype Corsiva</vt:lpstr>
      <vt:lpstr>Times New Roman</vt:lpstr>
      <vt:lpstr>Тема Office</vt:lpstr>
      <vt:lpstr>Портфоліо вчителя української мови та літератури</vt:lpstr>
      <vt:lpstr>Корецька  Майя     Вікторівна </vt:lpstr>
      <vt:lpstr>Моя професія - вчитель! </vt:lpstr>
      <vt:lpstr>Будемо знайомі Корецька Майя Вікторівна</vt:lpstr>
      <vt:lpstr>Життєве кредо: </vt:lpstr>
      <vt:lpstr>Педагогічне кредо: Вчительство –  це мистецтво і праця. Саме вчитель, педагог, викладач, вихователь і створює основу творчої людської діяльності.</vt:lpstr>
      <vt:lpstr>Десять «золотих» правил учителя </vt:lpstr>
      <vt:lpstr>МЕТА І СЕНС МОЄЇ РОБОТИ: Для мене школа – це струмок живий, А без води я жить не можу…                                              Перфілова Н.С.  «Наша праця – формування людини  і це покладає на нас особливу відповідальність,  яку ні з чим не зіставити»                                         В. Сухомлинський        </vt:lpstr>
      <vt:lpstr>Методична тема над якою працюю: Використання сучасних інтерактивних освітніх технологій на уроках української мови та літератури  </vt:lpstr>
      <vt:lpstr>Презентация PowerPoint</vt:lpstr>
      <vt:lpstr>Основні педагогічні технології моєї роботи</vt:lpstr>
      <vt:lpstr>З успіхом застосовую на уроці </vt:lpstr>
      <vt:lpstr>Завдання:</vt:lpstr>
      <vt:lpstr>Актуальність</vt:lpstr>
      <vt:lpstr>Методична робота</vt:lpstr>
      <vt:lpstr>Презентация PowerPoint</vt:lpstr>
      <vt:lpstr>Мої нагороди</vt:lpstr>
      <vt:lpstr>Методична робота</vt:lpstr>
      <vt:lpstr>Позакласна робота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</dc:title>
  <dc:creator>Користувач</dc:creator>
  <cp:lastModifiedBy>Oksana Panasjuk</cp:lastModifiedBy>
  <cp:revision>110</cp:revision>
  <dcterms:created xsi:type="dcterms:W3CDTF">2019-02-24T15:36:47Z</dcterms:created>
  <dcterms:modified xsi:type="dcterms:W3CDTF">2021-03-24T07:50:27Z</dcterms:modified>
</cp:coreProperties>
</file>