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9" r:id="rId4"/>
    <p:sldId id="260" r:id="rId5"/>
    <p:sldId id="277" r:id="rId6"/>
    <p:sldId id="268" r:id="rId7"/>
    <p:sldId id="262" r:id="rId8"/>
    <p:sldId id="275" r:id="rId9"/>
    <p:sldId id="263" r:id="rId10"/>
    <p:sldId id="264" r:id="rId11"/>
    <p:sldId id="265" r:id="rId12"/>
    <p:sldId id="267" r:id="rId13"/>
    <p:sldId id="269" r:id="rId14"/>
    <p:sldId id="276" r:id="rId15"/>
    <p:sldId id="272" r:id="rId16"/>
    <p:sldId id="274" r:id="rId17"/>
    <p:sldId id="270" r:id="rId18"/>
    <p:sldId id="271" r:id="rId19"/>
    <p:sldId id="278" r:id="rId20"/>
  </p:sldIdLst>
  <p:sldSz cx="9144000" cy="6858000" type="screen4x3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9638" autoAdjust="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EA964E-D5D3-4934-9AE0-143875C48EE8}" type="datetimeFigureOut">
              <a:rPr lang="ru-UA" smtClean="0"/>
              <a:t>03/22/2021</a:t>
            </a:fld>
            <a:endParaRPr lang="ru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D3884B-A379-4C48-9C24-35B0FC19BFD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53077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3884B-A379-4C48-9C24-35B0FC19BFDC}" type="slidenum">
              <a:rPr lang="ru-UA" smtClean="0"/>
              <a:t>1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9212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3884B-A379-4C48-9C24-35B0FC19BFDC}" type="slidenum">
              <a:rPr lang="ru-UA" smtClean="0"/>
              <a:t>2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03775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http://innagidkih.ucoz.com/publ/prezentaciji/rizni_statti/zhitteve_ta_pedagogichne_kredo/6-1-0-39</a:t>
            </a:r>
            <a:r>
              <a:rPr lang="uk-UA" dirty="0"/>
              <a:t> – тут більше висловів</a:t>
            </a:r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3884B-A379-4C48-9C24-35B0FC19BFDC}" type="slidenum">
              <a:rPr lang="ru-UA" smtClean="0"/>
              <a:t>3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49551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3884B-A379-4C48-9C24-35B0FC19BFDC}" type="slidenum">
              <a:rPr lang="ru-UA" smtClean="0"/>
              <a:t>4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70401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Напишіть про курси, які пройшли прикріпіть сертифікати (на слайд чи посиланням)</a:t>
            </a:r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3884B-A379-4C48-9C24-35B0FC19BFDC}" type="slidenum">
              <a:rPr lang="ru-UA" smtClean="0"/>
              <a:t>8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75426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Напишіть про курси, які пройшли прикріпіть сертифікати (на слайд чи посиланням)</a:t>
            </a:r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3884B-A379-4C48-9C24-35B0FC19BFDC}" type="slidenum">
              <a:rPr lang="ru-UA" smtClean="0"/>
              <a:t>9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44680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Напишіть теми показових уроків. Додайте фото</a:t>
            </a:r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3884B-A379-4C48-9C24-35B0FC19BFDC}" type="slidenum">
              <a:rPr lang="ru-UA" smtClean="0"/>
              <a:t>10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56037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Напишіть назви позакласних заходів які ви проводили. Додайте фото</a:t>
            </a:r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3884B-A379-4C48-9C24-35B0FC19BFDC}" type="slidenum">
              <a:rPr lang="ru-UA" smtClean="0"/>
              <a:t>11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8717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http://innagidkih.ucoz.com/publ/prezentaciji/rizni_statti/zhitteve_ta_pedagogichne_kredo/6-1-0-39</a:t>
            </a:r>
            <a:r>
              <a:rPr lang="uk-UA" dirty="0"/>
              <a:t> – тут більше висловів</a:t>
            </a:r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3884B-A379-4C48-9C24-35B0FC19BFDC}" type="slidenum">
              <a:rPr lang="ru-UA" smtClean="0"/>
              <a:t>18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780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ED61-329D-48D4-9492-20EA1F85E6C5}" type="datetimeFigureOut">
              <a:rPr lang="ru-UA" smtClean="0"/>
              <a:t>03/22/2021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35639-8FF2-43A0-B196-336228CC4B9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41119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ED61-329D-48D4-9492-20EA1F85E6C5}" type="datetimeFigureOut">
              <a:rPr lang="ru-UA" smtClean="0"/>
              <a:t>03/22/2021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35639-8FF2-43A0-B196-336228CC4B9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21062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ED61-329D-48D4-9492-20EA1F85E6C5}" type="datetimeFigureOut">
              <a:rPr lang="ru-UA" smtClean="0"/>
              <a:t>03/22/2021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35639-8FF2-43A0-B196-336228CC4B9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7678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ED61-329D-48D4-9492-20EA1F85E6C5}" type="datetimeFigureOut">
              <a:rPr lang="ru-UA" smtClean="0"/>
              <a:t>03/22/2021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35639-8FF2-43A0-B196-336228CC4B9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69859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ED61-329D-48D4-9492-20EA1F85E6C5}" type="datetimeFigureOut">
              <a:rPr lang="ru-UA" smtClean="0"/>
              <a:t>03/22/2021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35639-8FF2-43A0-B196-336228CC4B9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03273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ED61-329D-48D4-9492-20EA1F85E6C5}" type="datetimeFigureOut">
              <a:rPr lang="ru-UA" smtClean="0"/>
              <a:t>03/22/2021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35639-8FF2-43A0-B196-336228CC4B9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33108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ED61-329D-48D4-9492-20EA1F85E6C5}" type="datetimeFigureOut">
              <a:rPr lang="ru-UA" smtClean="0"/>
              <a:t>03/22/2021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35639-8FF2-43A0-B196-336228CC4B9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60977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ED61-329D-48D4-9492-20EA1F85E6C5}" type="datetimeFigureOut">
              <a:rPr lang="ru-UA" smtClean="0"/>
              <a:t>03/22/2021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35639-8FF2-43A0-B196-336228CC4B9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21611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ED61-329D-48D4-9492-20EA1F85E6C5}" type="datetimeFigureOut">
              <a:rPr lang="ru-UA" smtClean="0"/>
              <a:t>03/22/2021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35639-8FF2-43A0-B196-336228CC4B9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15266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ED61-329D-48D4-9492-20EA1F85E6C5}" type="datetimeFigureOut">
              <a:rPr lang="ru-UA" smtClean="0"/>
              <a:t>03/22/2021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35639-8FF2-43A0-B196-336228CC4B9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09517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ED61-329D-48D4-9492-20EA1F85E6C5}" type="datetimeFigureOut">
              <a:rPr lang="ru-UA" smtClean="0"/>
              <a:t>03/22/2021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35639-8FF2-43A0-B196-336228CC4B9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73515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f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EED61-329D-48D4-9492-20EA1F85E6C5}" type="datetimeFigureOut">
              <a:rPr lang="ru-UA" smtClean="0"/>
              <a:t>03/22/2021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35639-8FF2-43A0-B196-336228CC4B9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1653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slide" Target="slide7.xml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" Target="slide7.xm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9.png"/><Relationship Id="rId9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jp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hyperlink" Target="https://onlinetestpad.com/ua/test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slide" Target="slide11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slide" Target="slide7.xml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9.pn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737AEC-C3DB-404A-B5A7-D7682C595E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4166" y="1294815"/>
            <a:ext cx="6858000" cy="907717"/>
          </a:xfrm>
        </p:spPr>
        <p:txBody>
          <a:bodyPr>
            <a:normAutofit fontScale="90000"/>
          </a:bodyPr>
          <a:lstStyle/>
          <a:p>
            <a:r>
              <a:rPr lang="uk-UA" sz="6000" dirty="0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Портфоліо </a:t>
            </a:r>
            <a:endParaRPr lang="ru-UA" sz="6000" dirty="0">
              <a:effectLst>
                <a:glow rad="127000">
                  <a:schemeClr val="bg1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BAAAEF-690B-4455-AA6E-5872A05F3C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4424" y="2333211"/>
            <a:ext cx="6858000" cy="1241822"/>
          </a:xfrm>
        </p:spPr>
        <p:txBody>
          <a:bodyPr>
            <a:normAutofit fontScale="85000" lnSpcReduction="10000"/>
          </a:bodyPr>
          <a:lstStyle/>
          <a:p>
            <a:r>
              <a:rPr lang="uk-UA" sz="2700" dirty="0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вчителя </a:t>
            </a:r>
            <a:r>
              <a:rPr lang="uk-UA" sz="2700" dirty="0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інформатики</a:t>
            </a:r>
            <a:endParaRPr lang="uk-UA" sz="2700" dirty="0">
              <a:effectLst>
                <a:glow rad="127000">
                  <a:schemeClr val="bg1"/>
                </a:glow>
              </a:effectLst>
              <a:latin typeface="Comic Sans MS" panose="030F0702030302020204" pitchFamily="66" charset="0"/>
            </a:endParaRPr>
          </a:p>
          <a:p>
            <a:r>
              <a:rPr lang="uk-UA" sz="2700" dirty="0" smtClean="0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гімназії </a:t>
            </a:r>
            <a:r>
              <a:rPr lang="uk-UA" sz="2700" dirty="0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с. </a:t>
            </a:r>
            <a:r>
              <a:rPr lang="uk-UA" sz="2700" dirty="0" err="1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Милятин</a:t>
            </a:r>
            <a:r>
              <a:rPr lang="uk-UA" sz="2700" dirty="0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 ім. </a:t>
            </a:r>
            <a:r>
              <a:rPr lang="uk-UA" sz="2700" dirty="0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Михайла </a:t>
            </a:r>
            <a:r>
              <a:rPr lang="uk-UA" sz="2700" dirty="0" err="1" smtClean="0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Грицюка</a:t>
            </a:r>
            <a:r>
              <a:rPr lang="uk-UA" sz="2700" dirty="0" smtClean="0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-філії </a:t>
            </a:r>
            <a:r>
              <a:rPr lang="uk-UA" sz="2700" dirty="0" err="1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Павлівського</a:t>
            </a:r>
            <a:r>
              <a:rPr lang="uk-UA" sz="2700" dirty="0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 ліцею Волинської області</a:t>
            </a:r>
            <a:endParaRPr lang="ru-UA" sz="2700" dirty="0">
              <a:effectLst>
                <a:glow rad="127000">
                  <a:schemeClr val="bg1"/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743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25">
            <a:extLst>
              <a:ext uri="{FF2B5EF4-FFF2-40B4-BE49-F238E27FC236}">
                <a16:creationId xmlns:a16="http://schemas.microsoft.com/office/drawing/2014/main" id="{307BE9F1-9B4D-4A49-AFD7-8C34E9EB8A8C}"/>
              </a:ext>
            </a:extLst>
          </p:cNvPr>
          <p:cNvSpPr/>
          <p:nvPr/>
        </p:nvSpPr>
        <p:spPr>
          <a:xfrm rot="3462330" flipH="1">
            <a:off x="1629734" y="1177445"/>
            <a:ext cx="132647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Freeform: Shape 8">
            <a:extLst>
              <a:ext uri="{FF2B5EF4-FFF2-40B4-BE49-F238E27FC236}">
                <a16:creationId xmlns:a16="http://schemas.microsoft.com/office/drawing/2014/main" id="{93F8CCAA-0E39-4F2B-BACC-3FBE1FE3DBD9}"/>
              </a:ext>
            </a:extLst>
          </p:cNvPr>
          <p:cNvSpPr/>
          <p:nvPr/>
        </p:nvSpPr>
        <p:spPr>
          <a:xfrm rot="16200000">
            <a:off x="885729" y="82209"/>
            <a:ext cx="814169" cy="2364253"/>
          </a:xfrm>
          <a:custGeom>
            <a:avLst/>
            <a:gdLst>
              <a:gd name="connsiteX0" fmla="*/ 542779 w 1085558"/>
              <a:gd name="connsiteY0" fmla="*/ 2314981 h 3152337"/>
              <a:gd name="connsiteX1" fmla="*/ 248202 w 1085558"/>
              <a:gd name="connsiteY1" fmla="*/ 2609558 h 3152337"/>
              <a:gd name="connsiteX2" fmla="*/ 542779 w 1085558"/>
              <a:gd name="connsiteY2" fmla="*/ 2904135 h 3152337"/>
              <a:gd name="connsiteX3" fmla="*/ 837356 w 1085558"/>
              <a:gd name="connsiteY3" fmla="*/ 2609558 h 3152337"/>
              <a:gd name="connsiteX4" fmla="*/ 542779 w 1085558"/>
              <a:gd name="connsiteY4" fmla="*/ 2314981 h 3152337"/>
              <a:gd name="connsiteX5" fmla="*/ 542779 w 1085558"/>
              <a:gd name="connsiteY5" fmla="*/ 0 h 3152337"/>
              <a:gd name="connsiteX6" fmla="*/ 654623 w 1085558"/>
              <a:gd name="connsiteY6" fmla="*/ 111844 h 3152337"/>
              <a:gd name="connsiteX7" fmla="*/ 654622 w 1085558"/>
              <a:gd name="connsiteY7" fmla="*/ 2078568 h 3152337"/>
              <a:gd name="connsiteX8" fmla="*/ 754054 w 1085558"/>
              <a:gd name="connsiteY8" fmla="*/ 2109433 h 3152337"/>
              <a:gd name="connsiteX9" fmla="*/ 1085558 w 1085558"/>
              <a:gd name="connsiteY9" fmla="*/ 2609558 h 3152337"/>
              <a:gd name="connsiteX10" fmla="*/ 542779 w 1085558"/>
              <a:gd name="connsiteY10" fmla="*/ 3152337 h 3152337"/>
              <a:gd name="connsiteX11" fmla="*/ 0 w 1085558"/>
              <a:gd name="connsiteY11" fmla="*/ 2609558 h 3152337"/>
              <a:gd name="connsiteX12" fmla="*/ 331505 w 1085558"/>
              <a:gd name="connsiteY12" fmla="*/ 2109433 h 3152337"/>
              <a:gd name="connsiteX13" fmla="*/ 430935 w 1085558"/>
              <a:gd name="connsiteY13" fmla="*/ 2078568 h 3152337"/>
              <a:gd name="connsiteX14" fmla="*/ 430935 w 1085558"/>
              <a:gd name="connsiteY14" fmla="*/ 733243 h 3152337"/>
              <a:gd name="connsiteX15" fmla="*/ 210016 w 1085558"/>
              <a:gd name="connsiteY15" fmla="*/ 733243 h 3152337"/>
              <a:gd name="connsiteX16" fmla="*/ 210016 w 1085558"/>
              <a:gd name="connsiteY16" fmla="*/ 614047 h 3152337"/>
              <a:gd name="connsiteX17" fmla="*/ 430935 w 1085558"/>
              <a:gd name="connsiteY17" fmla="*/ 614047 h 3152337"/>
              <a:gd name="connsiteX18" fmla="*/ 430935 w 1085558"/>
              <a:gd name="connsiteY18" fmla="*/ 564707 h 3152337"/>
              <a:gd name="connsiteX19" fmla="*/ 253425 w 1085558"/>
              <a:gd name="connsiteY19" fmla="*/ 564707 h 3152337"/>
              <a:gd name="connsiteX20" fmla="*/ 253425 w 1085558"/>
              <a:gd name="connsiteY20" fmla="*/ 445511 h 3152337"/>
              <a:gd name="connsiteX21" fmla="*/ 430935 w 1085558"/>
              <a:gd name="connsiteY21" fmla="*/ 445511 h 3152337"/>
              <a:gd name="connsiteX22" fmla="*/ 430935 w 1085558"/>
              <a:gd name="connsiteY22" fmla="*/ 396171 h 3152337"/>
              <a:gd name="connsiteX23" fmla="*/ 110679 w 1085558"/>
              <a:gd name="connsiteY23" fmla="*/ 396171 h 3152337"/>
              <a:gd name="connsiteX24" fmla="*/ 110679 w 1085558"/>
              <a:gd name="connsiteY24" fmla="*/ 276975 h 3152337"/>
              <a:gd name="connsiteX25" fmla="*/ 430935 w 1085558"/>
              <a:gd name="connsiteY25" fmla="*/ 276975 h 3152337"/>
              <a:gd name="connsiteX26" fmla="*/ 430935 w 1085558"/>
              <a:gd name="connsiteY26" fmla="*/ 111844 h 3152337"/>
              <a:gd name="connsiteX27" fmla="*/ 542779 w 1085558"/>
              <a:gd name="connsiteY27" fmla="*/ 0 h 31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085558" h="3152337">
                <a:moveTo>
                  <a:pt x="542779" y="2314981"/>
                </a:moveTo>
                <a:cubicBezTo>
                  <a:pt x="380089" y="2314981"/>
                  <a:pt x="248202" y="2446868"/>
                  <a:pt x="248202" y="2609558"/>
                </a:cubicBezTo>
                <a:cubicBezTo>
                  <a:pt x="248202" y="2772248"/>
                  <a:pt x="380089" y="2904135"/>
                  <a:pt x="542779" y="2904135"/>
                </a:cubicBezTo>
                <a:cubicBezTo>
                  <a:pt x="705469" y="2904135"/>
                  <a:pt x="837356" y="2772248"/>
                  <a:pt x="837356" y="2609558"/>
                </a:cubicBezTo>
                <a:cubicBezTo>
                  <a:pt x="837356" y="2446868"/>
                  <a:pt x="705469" y="2314981"/>
                  <a:pt x="542779" y="2314981"/>
                </a:cubicBezTo>
                <a:close/>
                <a:moveTo>
                  <a:pt x="542779" y="0"/>
                </a:moveTo>
                <a:cubicBezTo>
                  <a:pt x="604549" y="0"/>
                  <a:pt x="654623" y="50074"/>
                  <a:pt x="654623" y="111844"/>
                </a:cubicBezTo>
                <a:lnTo>
                  <a:pt x="654622" y="2078568"/>
                </a:lnTo>
                <a:lnTo>
                  <a:pt x="754054" y="2109433"/>
                </a:lnTo>
                <a:cubicBezTo>
                  <a:pt x="948865" y="2191832"/>
                  <a:pt x="1085558" y="2384731"/>
                  <a:pt x="1085558" y="2609558"/>
                </a:cubicBezTo>
                <a:cubicBezTo>
                  <a:pt x="1085558" y="2909327"/>
                  <a:pt x="842548" y="3152337"/>
                  <a:pt x="542779" y="3152337"/>
                </a:cubicBezTo>
                <a:cubicBezTo>
                  <a:pt x="243010" y="3152337"/>
                  <a:pt x="0" y="2909327"/>
                  <a:pt x="0" y="2609558"/>
                </a:cubicBezTo>
                <a:cubicBezTo>
                  <a:pt x="0" y="2384731"/>
                  <a:pt x="136693" y="2191832"/>
                  <a:pt x="331505" y="2109433"/>
                </a:cubicBezTo>
                <a:lnTo>
                  <a:pt x="430935" y="2078568"/>
                </a:lnTo>
                <a:lnTo>
                  <a:pt x="430935" y="733243"/>
                </a:lnTo>
                <a:lnTo>
                  <a:pt x="210016" y="733243"/>
                </a:lnTo>
                <a:lnTo>
                  <a:pt x="210016" y="614047"/>
                </a:lnTo>
                <a:lnTo>
                  <a:pt x="430935" y="614047"/>
                </a:lnTo>
                <a:lnTo>
                  <a:pt x="430935" y="564707"/>
                </a:lnTo>
                <a:lnTo>
                  <a:pt x="253425" y="564707"/>
                </a:lnTo>
                <a:lnTo>
                  <a:pt x="253425" y="445511"/>
                </a:lnTo>
                <a:lnTo>
                  <a:pt x="430935" y="445511"/>
                </a:lnTo>
                <a:lnTo>
                  <a:pt x="430935" y="396171"/>
                </a:lnTo>
                <a:lnTo>
                  <a:pt x="110679" y="396171"/>
                </a:lnTo>
                <a:lnTo>
                  <a:pt x="110679" y="276975"/>
                </a:lnTo>
                <a:lnTo>
                  <a:pt x="430935" y="276975"/>
                </a:lnTo>
                <a:lnTo>
                  <a:pt x="430935" y="111844"/>
                </a:lnTo>
                <a:cubicBezTo>
                  <a:pt x="430935" y="50074"/>
                  <a:pt x="481009" y="0"/>
                  <a:pt x="542779" y="0"/>
                </a:cubicBezTo>
                <a:close/>
              </a:path>
            </a:pathLst>
          </a:custGeom>
          <a:gradFill flip="none" rotWithShape="1">
            <a:gsLst>
              <a:gs pos="93000">
                <a:srgbClr val="804518"/>
              </a:gs>
              <a:gs pos="37152">
                <a:srgbClr val="C38724"/>
              </a:gs>
              <a:gs pos="26000">
                <a:srgbClr val="804518"/>
              </a:gs>
              <a:gs pos="48000">
                <a:srgbClr val="804518"/>
              </a:gs>
              <a:gs pos="69000">
                <a:srgbClr val="C38724"/>
              </a:gs>
              <a:gs pos="6000">
                <a:srgbClr val="C38724"/>
              </a:gs>
              <a:gs pos="16000">
                <a:srgbClr val="804518"/>
              </a:gs>
              <a:gs pos="59000">
                <a:srgbClr val="FAFF8B"/>
              </a:gs>
            </a:gsLst>
            <a:lin ang="5400000" scaled="1"/>
            <a:tileRect/>
          </a:gradFill>
          <a:ln>
            <a:noFill/>
          </a:ln>
          <a:effectLst>
            <a:outerShdw blurRad="114300" dist="76200" dir="8100000" algn="tr" rotWithShape="0">
              <a:prstClr val="black">
                <a:alpha val="40000"/>
              </a:prstClr>
            </a:outerShdw>
          </a:effectLst>
          <a:scene3d>
            <a:camera prst="perspectiveRight">
              <a:rot lat="0" lon="20400000" rev="0"/>
            </a:camera>
            <a:lightRig rig="glow" dir="t"/>
          </a:scene3d>
          <a:sp3d extrusionH="336550" prstMaterial="plastic">
            <a:extrusionClr>
              <a:srgbClr val="AC7F00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F907955-71BC-4F21-B0C6-869640429EDA}"/>
              </a:ext>
            </a:extLst>
          </p:cNvPr>
          <p:cNvSpPr/>
          <p:nvPr/>
        </p:nvSpPr>
        <p:spPr>
          <a:xfrm rot="1903039">
            <a:off x="371260" y="1524276"/>
            <a:ext cx="856485" cy="2364254"/>
          </a:xfrm>
          <a:custGeom>
            <a:avLst/>
            <a:gdLst>
              <a:gd name="connsiteX0" fmla="*/ 570990 w 1141980"/>
              <a:gd name="connsiteY0" fmla="*/ 176910 h 3152338"/>
              <a:gd name="connsiteX1" fmla="*/ 433104 w 1141980"/>
              <a:gd name="connsiteY1" fmla="*/ 314796 h 3152338"/>
              <a:gd name="connsiteX2" fmla="*/ 570990 w 1141980"/>
              <a:gd name="connsiteY2" fmla="*/ 452682 h 3152338"/>
              <a:gd name="connsiteX3" fmla="*/ 708876 w 1141980"/>
              <a:gd name="connsiteY3" fmla="*/ 314796 h 3152338"/>
              <a:gd name="connsiteX4" fmla="*/ 570990 w 1141980"/>
              <a:gd name="connsiteY4" fmla="*/ 176910 h 3152338"/>
              <a:gd name="connsiteX5" fmla="*/ 570990 w 1141980"/>
              <a:gd name="connsiteY5" fmla="*/ 0 h 3152338"/>
              <a:gd name="connsiteX6" fmla="*/ 1141980 w 1141980"/>
              <a:gd name="connsiteY6" fmla="*/ 570990 h 3152338"/>
              <a:gd name="connsiteX7" fmla="*/ 1141979 w 1141980"/>
              <a:gd name="connsiteY7" fmla="*/ 2581348 h 3152338"/>
              <a:gd name="connsiteX8" fmla="*/ 570989 w 1141980"/>
              <a:gd name="connsiteY8" fmla="*/ 3152338 h 3152338"/>
              <a:gd name="connsiteX9" fmla="*/ 570990 w 1141980"/>
              <a:gd name="connsiteY9" fmla="*/ 3152337 h 3152338"/>
              <a:gd name="connsiteX10" fmla="*/ 0 w 1141980"/>
              <a:gd name="connsiteY10" fmla="*/ 2581347 h 3152338"/>
              <a:gd name="connsiteX11" fmla="*/ 0 w 1141980"/>
              <a:gd name="connsiteY11" fmla="*/ 570990 h 3152338"/>
              <a:gd name="connsiteX12" fmla="*/ 570990 w 1141980"/>
              <a:gd name="connsiteY12" fmla="*/ 0 h 315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980" h="3152338">
                <a:moveTo>
                  <a:pt x="570990" y="176910"/>
                </a:moveTo>
                <a:cubicBezTo>
                  <a:pt x="494838" y="176910"/>
                  <a:pt x="433104" y="238644"/>
                  <a:pt x="433104" y="314796"/>
                </a:cubicBezTo>
                <a:cubicBezTo>
                  <a:pt x="433104" y="390948"/>
                  <a:pt x="494838" y="452682"/>
                  <a:pt x="570990" y="452682"/>
                </a:cubicBezTo>
                <a:cubicBezTo>
                  <a:pt x="647142" y="452682"/>
                  <a:pt x="708876" y="390948"/>
                  <a:pt x="708876" y="314796"/>
                </a:cubicBezTo>
                <a:cubicBezTo>
                  <a:pt x="708876" y="238644"/>
                  <a:pt x="647142" y="176910"/>
                  <a:pt x="570990" y="176910"/>
                </a:cubicBezTo>
                <a:close/>
                <a:moveTo>
                  <a:pt x="570990" y="0"/>
                </a:moveTo>
                <a:cubicBezTo>
                  <a:pt x="886339" y="0"/>
                  <a:pt x="1141980" y="255641"/>
                  <a:pt x="1141980" y="570990"/>
                </a:cubicBezTo>
                <a:cubicBezTo>
                  <a:pt x="1141980" y="1241109"/>
                  <a:pt x="1141979" y="1911229"/>
                  <a:pt x="1141979" y="2581348"/>
                </a:cubicBezTo>
                <a:cubicBezTo>
                  <a:pt x="1141979" y="2896697"/>
                  <a:pt x="886338" y="3152338"/>
                  <a:pt x="570989" y="3152338"/>
                </a:cubicBezTo>
                <a:lnTo>
                  <a:pt x="570990" y="3152337"/>
                </a:lnTo>
                <a:cubicBezTo>
                  <a:pt x="255641" y="3152337"/>
                  <a:pt x="0" y="2896696"/>
                  <a:pt x="0" y="2581347"/>
                </a:cubicBezTo>
                <a:lnTo>
                  <a:pt x="0" y="570990"/>
                </a:lnTo>
                <a:cubicBezTo>
                  <a:pt x="0" y="255641"/>
                  <a:pt x="255641" y="0"/>
                  <a:pt x="57099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5" name="Group 64">
            <a:extLst>
              <a:ext uri="{FF2B5EF4-FFF2-40B4-BE49-F238E27FC236}">
                <a16:creationId xmlns:a16="http://schemas.microsoft.com/office/drawing/2014/main" id="{3A89FC4D-AA21-4A62-BBF7-8CCAC81A7999}"/>
              </a:ext>
            </a:extLst>
          </p:cNvPr>
          <p:cNvGrpSpPr/>
          <p:nvPr/>
        </p:nvGrpSpPr>
        <p:grpSpPr>
          <a:xfrm>
            <a:off x="349547" y="1539184"/>
            <a:ext cx="908982" cy="2364254"/>
            <a:chOff x="4014330" y="3364211"/>
            <a:chExt cx="1211976" cy="3152338"/>
          </a:xfrm>
        </p:grpSpPr>
        <p:sp>
          <p:nvSpPr>
            <p:cNvPr id="16" name="Freeform: Shape 13">
              <a:extLst>
                <a:ext uri="{FF2B5EF4-FFF2-40B4-BE49-F238E27FC236}">
                  <a16:creationId xmlns:a16="http://schemas.microsoft.com/office/drawing/2014/main" id="{5CE5C611-A5A4-4ACE-9C4E-520F465BE477}"/>
                </a:ext>
              </a:extLst>
            </p:cNvPr>
            <p:cNvSpPr/>
            <p:nvPr/>
          </p:nvSpPr>
          <p:spPr>
            <a:xfrm rot="1903039">
              <a:off x="4084326" y="3364211"/>
              <a:ext cx="1141980" cy="3152338"/>
            </a:xfrm>
            <a:custGeom>
              <a:avLst/>
              <a:gdLst>
                <a:gd name="connsiteX0" fmla="*/ 570990 w 1141980"/>
                <a:gd name="connsiteY0" fmla="*/ 176910 h 3152338"/>
                <a:gd name="connsiteX1" fmla="*/ 433104 w 1141980"/>
                <a:gd name="connsiteY1" fmla="*/ 314796 h 3152338"/>
                <a:gd name="connsiteX2" fmla="*/ 570990 w 1141980"/>
                <a:gd name="connsiteY2" fmla="*/ 452682 h 3152338"/>
                <a:gd name="connsiteX3" fmla="*/ 708876 w 1141980"/>
                <a:gd name="connsiteY3" fmla="*/ 314796 h 3152338"/>
                <a:gd name="connsiteX4" fmla="*/ 570990 w 1141980"/>
                <a:gd name="connsiteY4" fmla="*/ 176910 h 3152338"/>
                <a:gd name="connsiteX5" fmla="*/ 570990 w 1141980"/>
                <a:gd name="connsiteY5" fmla="*/ 0 h 3152338"/>
                <a:gd name="connsiteX6" fmla="*/ 1141980 w 1141980"/>
                <a:gd name="connsiteY6" fmla="*/ 570990 h 3152338"/>
                <a:gd name="connsiteX7" fmla="*/ 1141979 w 1141980"/>
                <a:gd name="connsiteY7" fmla="*/ 2581348 h 3152338"/>
                <a:gd name="connsiteX8" fmla="*/ 570989 w 1141980"/>
                <a:gd name="connsiteY8" fmla="*/ 3152338 h 3152338"/>
                <a:gd name="connsiteX9" fmla="*/ 570990 w 1141980"/>
                <a:gd name="connsiteY9" fmla="*/ 3152337 h 3152338"/>
                <a:gd name="connsiteX10" fmla="*/ 0 w 1141980"/>
                <a:gd name="connsiteY10" fmla="*/ 2581347 h 3152338"/>
                <a:gd name="connsiteX11" fmla="*/ 0 w 1141980"/>
                <a:gd name="connsiteY11" fmla="*/ 570990 h 3152338"/>
                <a:gd name="connsiteX12" fmla="*/ 570990 w 1141980"/>
                <a:gd name="connsiteY12" fmla="*/ 0 h 31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1980" h="3152338">
                  <a:moveTo>
                    <a:pt x="570990" y="176910"/>
                  </a:moveTo>
                  <a:cubicBezTo>
                    <a:pt x="494838" y="176910"/>
                    <a:pt x="433104" y="238644"/>
                    <a:pt x="433104" y="314796"/>
                  </a:cubicBezTo>
                  <a:cubicBezTo>
                    <a:pt x="433104" y="390948"/>
                    <a:pt x="494838" y="452682"/>
                    <a:pt x="570990" y="452682"/>
                  </a:cubicBezTo>
                  <a:cubicBezTo>
                    <a:pt x="647142" y="452682"/>
                    <a:pt x="708876" y="390948"/>
                    <a:pt x="708876" y="314796"/>
                  </a:cubicBezTo>
                  <a:cubicBezTo>
                    <a:pt x="708876" y="238644"/>
                    <a:pt x="647142" y="176910"/>
                    <a:pt x="570990" y="176910"/>
                  </a:cubicBezTo>
                  <a:close/>
                  <a:moveTo>
                    <a:pt x="570990" y="0"/>
                  </a:moveTo>
                  <a:cubicBezTo>
                    <a:pt x="886339" y="0"/>
                    <a:pt x="1141980" y="255641"/>
                    <a:pt x="1141980" y="570990"/>
                  </a:cubicBezTo>
                  <a:cubicBezTo>
                    <a:pt x="1141980" y="1241109"/>
                    <a:pt x="1141979" y="1911229"/>
                    <a:pt x="1141979" y="2581348"/>
                  </a:cubicBezTo>
                  <a:cubicBezTo>
                    <a:pt x="1141979" y="2896697"/>
                    <a:pt x="886338" y="3152338"/>
                    <a:pt x="570989" y="3152338"/>
                  </a:cubicBezTo>
                  <a:lnTo>
                    <a:pt x="570990" y="3152337"/>
                  </a:lnTo>
                  <a:cubicBezTo>
                    <a:pt x="255641" y="3152337"/>
                    <a:pt x="0" y="2896696"/>
                    <a:pt x="0" y="2581347"/>
                  </a:cubicBezTo>
                  <a:lnTo>
                    <a:pt x="0" y="570990"/>
                  </a:lnTo>
                  <a:cubicBezTo>
                    <a:pt x="0" y="255641"/>
                    <a:pt x="255641" y="0"/>
                    <a:pt x="570990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17" name="Group 40">
              <a:extLst>
                <a:ext uri="{FF2B5EF4-FFF2-40B4-BE49-F238E27FC236}">
                  <a16:creationId xmlns:a16="http://schemas.microsoft.com/office/drawing/2014/main" id="{217B257A-095B-4083-98AA-29A4AA3BBAD1}"/>
                </a:ext>
              </a:extLst>
            </p:cNvPr>
            <p:cNvGrpSpPr/>
            <p:nvPr/>
          </p:nvGrpSpPr>
          <p:grpSpPr>
            <a:xfrm rot="18488871">
              <a:off x="3330253" y="4734448"/>
              <a:ext cx="2272934" cy="904779"/>
              <a:chOff x="2042526" y="3101402"/>
              <a:chExt cx="2272934" cy="904779"/>
            </a:xfrm>
          </p:grpSpPr>
          <p:sp>
            <p:nvSpPr>
              <p:cNvPr id="18" name="Rectangle 41">
                <a:extLst>
                  <a:ext uri="{FF2B5EF4-FFF2-40B4-BE49-F238E27FC236}">
                    <a16:creationId xmlns:a16="http://schemas.microsoft.com/office/drawing/2014/main" id="{7D14EEE3-7564-425A-AB78-147D013C6C28}"/>
                  </a:ext>
                </a:extLst>
              </p:cNvPr>
              <p:cNvSpPr/>
              <p:nvPr/>
            </p:nvSpPr>
            <p:spPr>
              <a:xfrm rot="21245637">
                <a:off x="2667649" y="3101402"/>
                <a:ext cx="1647811" cy="90477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C1C8949-2D8F-439D-B701-1131D49E6092}"/>
                  </a:ext>
                </a:extLst>
              </p:cNvPr>
              <p:cNvSpPr txBox="1"/>
              <p:nvPr/>
            </p:nvSpPr>
            <p:spPr>
              <a:xfrm rot="21416926">
                <a:off x="2042526" y="3343762"/>
                <a:ext cx="707887" cy="615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02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30A5B2E-8E60-48A9-A5B4-41643C15711A}"/>
                  </a:ext>
                </a:extLst>
              </p:cNvPr>
              <p:cNvSpPr txBox="1"/>
              <p:nvPr/>
            </p:nvSpPr>
            <p:spPr>
              <a:xfrm rot="21235010">
                <a:off x="2701590" y="3117069"/>
                <a:ext cx="145678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500" b="1" dirty="0">
                    <a:latin typeface="Century Gothic" panose="020B0502020202020204" pitchFamily="34" charset="0"/>
                  </a:rPr>
                  <a:t>Мої </a:t>
                </a:r>
                <a:r>
                  <a:rPr lang="uk-UA" sz="1500" b="1" dirty="0" err="1">
                    <a:latin typeface="Century Gothic" panose="020B0502020202020204" pitchFamily="34" charset="0"/>
                  </a:rPr>
                  <a:t>уроки</a:t>
                </a:r>
                <a:endParaRPr lang="en-US" sz="1500" b="1" dirty="0"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46" name="Freeform: Shape 26">
            <a:extLst>
              <a:ext uri="{FF2B5EF4-FFF2-40B4-BE49-F238E27FC236}">
                <a16:creationId xmlns:a16="http://schemas.microsoft.com/office/drawing/2014/main" id="{7645573B-F0A0-4BC8-A4C4-33750141BB0F}"/>
              </a:ext>
            </a:extLst>
          </p:cNvPr>
          <p:cNvSpPr/>
          <p:nvPr/>
        </p:nvSpPr>
        <p:spPr>
          <a:xfrm rot="3740752">
            <a:off x="1648756" y="1241017"/>
            <a:ext cx="153599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5" name="Picture 4" descr="Iconizer.net | замок бесплатные иконки">
            <a:hlinkClick r:id="rId3" action="ppaction://hlinksldjump"/>
            <a:extLst>
              <a:ext uri="{FF2B5EF4-FFF2-40B4-BE49-F238E27FC236}">
                <a16:creationId xmlns:a16="http://schemas.microsoft.com/office/drawing/2014/main" id="{2087B5FB-63C8-4797-94E2-1387885C4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785" y="4999383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041" y="3162892"/>
            <a:ext cx="3201505" cy="24011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97" y="3798818"/>
            <a:ext cx="3201505" cy="24011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450" y="1024330"/>
            <a:ext cx="3201505" cy="24011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680" y="63770"/>
            <a:ext cx="3201505" cy="240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88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25">
            <a:extLst>
              <a:ext uri="{FF2B5EF4-FFF2-40B4-BE49-F238E27FC236}">
                <a16:creationId xmlns:a16="http://schemas.microsoft.com/office/drawing/2014/main" id="{307BE9F1-9B4D-4A49-AFD7-8C34E9EB8A8C}"/>
              </a:ext>
            </a:extLst>
          </p:cNvPr>
          <p:cNvSpPr/>
          <p:nvPr/>
        </p:nvSpPr>
        <p:spPr>
          <a:xfrm rot="3462330" flipH="1">
            <a:off x="1629734" y="1177445"/>
            <a:ext cx="132647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Freeform: Shape 8">
            <a:extLst>
              <a:ext uri="{FF2B5EF4-FFF2-40B4-BE49-F238E27FC236}">
                <a16:creationId xmlns:a16="http://schemas.microsoft.com/office/drawing/2014/main" id="{93F8CCAA-0E39-4F2B-BACC-3FBE1FE3DBD9}"/>
              </a:ext>
            </a:extLst>
          </p:cNvPr>
          <p:cNvSpPr/>
          <p:nvPr/>
        </p:nvSpPr>
        <p:spPr>
          <a:xfrm rot="16200000">
            <a:off x="885729" y="82209"/>
            <a:ext cx="814169" cy="2364253"/>
          </a:xfrm>
          <a:custGeom>
            <a:avLst/>
            <a:gdLst>
              <a:gd name="connsiteX0" fmla="*/ 542779 w 1085558"/>
              <a:gd name="connsiteY0" fmla="*/ 2314981 h 3152337"/>
              <a:gd name="connsiteX1" fmla="*/ 248202 w 1085558"/>
              <a:gd name="connsiteY1" fmla="*/ 2609558 h 3152337"/>
              <a:gd name="connsiteX2" fmla="*/ 542779 w 1085558"/>
              <a:gd name="connsiteY2" fmla="*/ 2904135 h 3152337"/>
              <a:gd name="connsiteX3" fmla="*/ 837356 w 1085558"/>
              <a:gd name="connsiteY3" fmla="*/ 2609558 h 3152337"/>
              <a:gd name="connsiteX4" fmla="*/ 542779 w 1085558"/>
              <a:gd name="connsiteY4" fmla="*/ 2314981 h 3152337"/>
              <a:gd name="connsiteX5" fmla="*/ 542779 w 1085558"/>
              <a:gd name="connsiteY5" fmla="*/ 0 h 3152337"/>
              <a:gd name="connsiteX6" fmla="*/ 654623 w 1085558"/>
              <a:gd name="connsiteY6" fmla="*/ 111844 h 3152337"/>
              <a:gd name="connsiteX7" fmla="*/ 654622 w 1085558"/>
              <a:gd name="connsiteY7" fmla="*/ 2078568 h 3152337"/>
              <a:gd name="connsiteX8" fmla="*/ 754054 w 1085558"/>
              <a:gd name="connsiteY8" fmla="*/ 2109433 h 3152337"/>
              <a:gd name="connsiteX9" fmla="*/ 1085558 w 1085558"/>
              <a:gd name="connsiteY9" fmla="*/ 2609558 h 3152337"/>
              <a:gd name="connsiteX10" fmla="*/ 542779 w 1085558"/>
              <a:gd name="connsiteY10" fmla="*/ 3152337 h 3152337"/>
              <a:gd name="connsiteX11" fmla="*/ 0 w 1085558"/>
              <a:gd name="connsiteY11" fmla="*/ 2609558 h 3152337"/>
              <a:gd name="connsiteX12" fmla="*/ 331505 w 1085558"/>
              <a:gd name="connsiteY12" fmla="*/ 2109433 h 3152337"/>
              <a:gd name="connsiteX13" fmla="*/ 430935 w 1085558"/>
              <a:gd name="connsiteY13" fmla="*/ 2078568 h 3152337"/>
              <a:gd name="connsiteX14" fmla="*/ 430935 w 1085558"/>
              <a:gd name="connsiteY14" fmla="*/ 733243 h 3152337"/>
              <a:gd name="connsiteX15" fmla="*/ 210016 w 1085558"/>
              <a:gd name="connsiteY15" fmla="*/ 733243 h 3152337"/>
              <a:gd name="connsiteX16" fmla="*/ 210016 w 1085558"/>
              <a:gd name="connsiteY16" fmla="*/ 614047 h 3152337"/>
              <a:gd name="connsiteX17" fmla="*/ 430935 w 1085558"/>
              <a:gd name="connsiteY17" fmla="*/ 614047 h 3152337"/>
              <a:gd name="connsiteX18" fmla="*/ 430935 w 1085558"/>
              <a:gd name="connsiteY18" fmla="*/ 564707 h 3152337"/>
              <a:gd name="connsiteX19" fmla="*/ 253425 w 1085558"/>
              <a:gd name="connsiteY19" fmla="*/ 564707 h 3152337"/>
              <a:gd name="connsiteX20" fmla="*/ 253425 w 1085558"/>
              <a:gd name="connsiteY20" fmla="*/ 445511 h 3152337"/>
              <a:gd name="connsiteX21" fmla="*/ 430935 w 1085558"/>
              <a:gd name="connsiteY21" fmla="*/ 445511 h 3152337"/>
              <a:gd name="connsiteX22" fmla="*/ 430935 w 1085558"/>
              <a:gd name="connsiteY22" fmla="*/ 396171 h 3152337"/>
              <a:gd name="connsiteX23" fmla="*/ 110679 w 1085558"/>
              <a:gd name="connsiteY23" fmla="*/ 396171 h 3152337"/>
              <a:gd name="connsiteX24" fmla="*/ 110679 w 1085558"/>
              <a:gd name="connsiteY24" fmla="*/ 276975 h 3152337"/>
              <a:gd name="connsiteX25" fmla="*/ 430935 w 1085558"/>
              <a:gd name="connsiteY25" fmla="*/ 276975 h 3152337"/>
              <a:gd name="connsiteX26" fmla="*/ 430935 w 1085558"/>
              <a:gd name="connsiteY26" fmla="*/ 111844 h 3152337"/>
              <a:gd name="connsiteX27" fmla="*/ 542779 w 1085558"/>
              <a:gd name="connsiteY27" fmla="*/ 0 h 31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085558" h="3152337">
                <a:moveTo>
                  <a:pt x="542779" y="2314981"/>
                </a:moveTo>
                <a:cubicBezTo>
                  <a:pt x="380089" y="2314981"/>
                  <a:pt x="248202" y="2446868"/>
                  <a:pt x="248202" y="2609558"/>
                </a:cubicBezTo>
                <a:cubicBezTo>
                  <a:pt x="248202" y="2772248"/>
                  <a:pt x="380089" y="2904135"/>
                  <a:pt x="542779" y="2904135"/>
                </a:cubicBezTo>
                <a:cubicBezTo>
                  <a:pt x="705469" y="2904135"/>
                  <a:pt x="837356" y="2772248"/>
                  <a:pt x="837356" y="2609558"/>
                </a:cubicBezTo>
                <a:cubicBezTo>
                  <a:pt x="837356" y="2446868"/>
                  <a:pt x="705469" y="2314981"/>
                  <a:pt x="542779" y="2314981"/>
                </a:cubicBezTo>
                <a:close/>
                <a:moveTo>
                  <a:pt x="542779" y="0"/>
                </a:moveTo>
                <a:cubicBezTo>
                  <a:pt x="604549" y="0"/>
                  <a:pt x="654623" y="50074"/>
                  <a:pt x="654623" y="111844"/>
                </a:cubicBezTo>
                <a:lnTo>
                  <a:pt x="654622" y="2078568"/>
                </a:lnTo>
                <a:lnTo>
                  <a:pt x="754054" y="2109433"/>
                </a:lnTo>
                <a:cubicBezTo>
                  <a:pt x="948865" y="2191832"/>
                  <a:pt x="1085558" y="2384731"/>
                  <a:pt x="1085558" y="2609558"/>
                </a:cubicBezTo>
                <a:cubicBezTo>
                  <a:pt x="1085558" y="2909327"/>
                  <a:pt x="842548" y="3152337"/>
                  <a:pt x="542779" y="3152337"/>
                </a:cubicBezTo>
                <a:cubicBezTo>
                  <a:pt x="243010" y="3152337"/>
                  <a:pt x="0" y="2909327"/>
                  <a:pt x="0" y="2609558"/>
                </a:cubicBezTo>
                <a:cubicBezTo>
                  <a:pt x="0" y="2384731"/>
                  <a:pt x="136693" y="2191832"/>
                  <a:pt x="331505" y="2109433"/>
                </a:cubicBezTo>
                <a:lnTo>
                  <a:pt x="430935" y="2078568"/>
                </a:lnTo>
                <a:lnTo>
                  <a:pt x="430935" y="733243"/>
                </a:lnTo>
                <a:lnTo>
                  <a:pt x="210016" y="733243"/>
                </a:lnTo>
                <a:lnTo>
                  <a:pt x="210016" y="614047"/>
                </a:lnTo>
                <a:lnTo>
                  <a:pt x="430935" y="614047"/>
                </a:lnTo>
                <a:lnTo>
                  <a:pt x="430935" y="564707"/>
                </a:lnTo>
                <a:lnTo>
                  <a:pt x="253425" y="564707"/>
                </a:lnTo>
                <a:lnTo>
                  <a:pt x="253425" y="445511"/>
                </a:lnTo>
                <a:lnTo>
                  <a:pt x="430935" y="445511"/>
                </a:lnTo>
                <a:lnTo>
                  <a:pt x="430935" y="396171"/>
                </a:lnTo>
                <a:lnTo>
                  <a:pt x="110679" y="396171"/>
                </a:lnTo>
                <a:lnTo>
                  <a:pt x="110679" y="276975"/>
                </a:lnTo>
                <a:lnTo>
                  <a:pt x="430935" y="276975"/>
                </a:lnTo>
                <a:lnTo>
                  <a:pt x="430935" y="111844"/>
                </a:lnTo>
                <a:cubicBezTo>
                  <a:pt x="430935" y="50074"/>
                  <a:pt x="481009" y="0"/>
                  <a:pt x="542779" y="0"/>
                </a:cubicBezTo>
                <a:close/>
              </a:path>
            </a:pathLst>
          </a:custGeom>
          <a:gradFill flip="none" rotWithShape="1">
            <a:gsLst>
              <a:gs pos="93000">
                <a:srgbClr val="804518"/>
              </a:gs>
              <a:gs pos="37152">
                <a:srgbClr val="C38724"/>
              </a:gs>
              <a:gs pos="26000">
                <a:srgbClr val="804518"/>
              </a:gs>
              <a:gs pos="48000">
                <a:srgbClr val="804518"/>
              </a:gs>
              <a:gs pos="69000">
                <a:srgbClr val="C38724"/>
              </a:gs>
              <a:gs pos="6000">
                <a:srgbClr val="C38724"/>
              </a:gs>
              <a:gs pos="16000">
                <a:srgbClr val="804518"/>
              </a:gs>
              <a:gs pos="59000">
                <a:srgbClr val="FAFF8B"/>
              </a:gs>
            </a:gsLst>
            <a:lin ang="5400000" scaled="1"/>
            <a:tileRect/>
          </a:gradFill>
          <a:ln>
            <a:noFill/>
          </a:ln>
          <a:effectLst>
            <a:outerShdw blurRad="114300" dist="76200" dir="8100000" algn="tr" rotWithShape="0">
              <a:prstClr val="black">
                <a:alpha val="40000"/>
              </a:prstClr>
            </a:outerShdw>
          </a:effectLst>
          <a:scene3d>
            <a:camera prst="perspectiveRight">
              <a:rot lat="0" lon="20400000" rev="0"/>
            </a:camera>
            <a:lightRig rig="glow" dir="t"/>
          </a:scene3d>
          <a:sp3d extrusionH="336550" prstMaterial="plastic">
            <a:extrusionClr>
              <a:srgbClr val="AC7F00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Freeform: Shape 10">
            <a:extLst>
              <a:ext uri="{FF2B5EF4-FFF2-40B4-BE49-F238E27FC236}">
                <a16:creationId xmlns:a16="http://schemas.microsoft.com/office/drawing/2014/main" id="{DC6D8CD8-48D5-4F3A-9A31-A9CE60413A1B}"/>
              </a:ext>
            </a:extLst>
          </p:cNvPr>
          <p:cNvSpPr/>
          <p:nvPr/>
        </p:nvSpPr>
        <p:spPr>
          <a:xfrm rot="1628029">
            <a:off x="488932" y="1598116"/>
            <a:ext cx="856485" cy="2364254"/>
          </a:xfrm>
          <a:custGeom>
            <a:avLst/>
            <a:gdLst>
              <a:gd name="connsiteX0" fmla="*/ 570990 w 1141980"/>
              <a:gd name="connsiteY0" fmla="*/ 176910 h 3152338"/>
              <a:gd name="connsiteX1" fmla="*/ 433104 w 1141980"/>
              <a:gd name="connsiteY1" fmla="*/ 314796 h 3152338"/>
              <a:gd name="connsiteX2" fmla="*/ 570990 w 1141980"/>
              <a:gd name="connsiteY2" fmla="*/ 452682 h 3152338"/>
              <a:gd name="connsiteX3" fmla="*/ 708876 w 1141980"/>
              <a:gd name="connsiteY3" fmla="*/ 314796 h 3152338"/>
              <a:gd name="connsiteX4" fmla="*/ 570990 w 1141980"/>
              <a:gd name="connsiteY4" fmla="*/ 176910 h 3152338"/>
              <a:gd name="connsiteX5" fmla="*/ 570990 w 1141980"/>
              <a:gd name="connsiteY5" fmla="*/ 0 h 3152338"/>
              <a:gd name="connsiteX6" fmla="*/ 1141980 w 1141980"/>
              <a:gd name="connsiteY6" fmla="*/ 570990 h 3152338"/>
              <a:gd name="connsiteX7" fmla="*/ 1141979 w 1141980"/>
              <a:gd name="connsiteY7" fmla="*/ 2581348 h 3152338"/>
              <a:gd name="connsiteX8" fmla="*/ 570989 w 1141980"/>
              <a:gd name="connsiteY8" fmla="*/ 3152338 h 3152338"/>
              <a:gd name="connsiteX9" fmla="*/ 570990 w 1141980"/>
              <a:gd name="connsiteY9" fmla="*/ 3152337 h 3152338"/>
              <a:gd name="connsiteX10" fmla="*/ 0 w 1141980"/>
              <a:gd name="connsiteY10" fmla="*/ 2581347 h 3152338"/>
              <a:gd name="connsiteX11" fmla="*/ 0 w 1141980"/>
              <a:gd name="connsiteY11" fmla="*/ 570990 h 3152338"/>
              <a:gd name="connsiteX12" fmla="*/ 570990 w 1141980"/>
              <a:gd name="connsiteY12" fmla="*/ 0 h 315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980" h="3152338">
                <a:moveTo>
                  <a:pt x="570990" y="176910"/>
                </a:moveTo>
                <a:cubicBezTo>
                  <a:pt x="494838" y="176910"/>
                  <a:pt x="433104" y="238644"/>
                  <a:pt x="433104" y="314796"/>
                </a:cubicBezTo>
                <a:cubicBezTo>
                  <a:pt x="433104" y="390948"/>
                  <a:pt x="494838" y="452682"/>
                  <a:pt x="570990" y="452682"/>
                </a:cubicBezTo>
                <a:cubicBezTo>
                  <a:pt x="647142" y="452682"/>
                  <a:pt x="708876" y="390948"/>
                  <a:pt x="708876" y="314796"/>
                </a:cubicBezTo>
                <a:cubicBezTo>
                  <a:pt x="708876" y="238644"/>
                  <a:pt x="647142" y="176910"/>
                  <a:pt x="570990" y="176910"/>
                </a:cubicBezTo>
                <a:close/>
                <a:moveTo>
                  <a:pt x="570990" y="0"/>
                </a:moveTo>
                <a:cubicBezTo>
                  <a:pt x="886339" y="0"/>
                  <a:pt x="1141980" y="255641"/>
                  <a:pt x="1141980" y="570990"/>
                </a:cubicBezTo>
                <a:cubicBezTo>
                  <a:pt x="1141980" y="1241109"/>
                  <a:pt x="1141979" y="1911229"/>
                  <a:pt x="1141979" y="2581348"/>
                </a:cubicBezTo>
                <a:cubicBezTo>
                  <a:pt x="1141979" y="2896697"/>
                  <a:pt x="886338" y="3152338"/>
                  <a:pt x="570989" y="3152338"/>
                </a:cubicBezTo>
                <a:lnTo>
                  <a:pt x="570990" y="3152337"/>
                </a:lnTo>
                <a:cubicBezTo>
                  <a:pt x="255641" y="3152337"/>
                  <a:pt x="0" y="2896696"/>
                  <a:pt x="0" y="2581347"/>
                </a:cubicBezTo>
                <a:lnTo>
                  <a:pt x="0" y="570990"/>
                </a:lnTo>
                <a:cubicBezTo>
                  <a:pt x="0" y="255641"/>
                  <a:pt x="255641" y="0"/>
                  <a:pt x="570990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34F4D8-1852-498F-9180-28B495C5AC87}"/>
              </a:ext>
            </a:extLst>
          </p:cNvPr>
          <p:cNvSpPr txBox="1"/>
          <p:nvPr/>
        </p:nvSpPr>
        <p:spPr>
          <a:xfrm rot="17931752">
            <a:off x="246738" y="3293025"/>
            <a:ext cx="530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03</a:t>
            </a:r>
          </a:p>
        </p:txBody>
      </p:sp>
      <p:sp>
        <p:nvSpPr>
          <p:cNvPr id="27" name="Rectangle 46">
            <a:extLst>
              <a:ext uri="{FF2B5EF4-FFF2-40B4-BE49-F238E27FC236}">
                <a16:creationId xmlns:a16="http://schemas.microsoft.com/office/drawing/2014/main" id="{489951F0-6242-4166-8F05-8FC55367C3AC}"/>
              </a:ext>
            </a:extLst>
          </p:cNvPr>
          <p:cNvSpPr/>
          <p:nvPr/>
        </p:nvSpPr>
        <p:spPr>
          <a:xfrm rot="17760463">
            <a:off x="299245" y="2401470"/>
            <a:ext cx="1235858" cy="6785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254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0FA1BD-FAF9-4E65-84DC-C956B5C3824C}"/>
              </a:ext>
            </a:extLst>
          </p:cNvPr>
          <p:cNvSpPr txBox="1"/>
          <p:nvPr/>
        </p:nvSpPr>
        <p:spPr>
          <a:xfrm rot="17828029">
            <a:off x="324608" y="2486845"/>
            <a:ext cx="118513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350" b="1" dirty="0">
                <a:latin typeface="Century Gothic" panose="020B0502020202020204" pitchFamily="34" charset="0"/>
              </a:rPr>
              <a:t>Позакласна</a:t>
            </a:r>
            <a:r>
              <a:rPr lang="uk-UA" sz="1200" b="1" dirty="0">
                <a:latin typeface="Century Gothic" panose="020B0502020202020204" pitchFamily="34" charset="0"/>
              </a:rPr>
              <a:t> робота</a:t>
            </a:r>
            <a:endParaRPr lang="en-US" sz="1200" b="1" dirty="0">
              <a:latin typeface="Century Gothic" panose="020B0502020202020204" pitchFamily="34" charset="0"/>
            </a:endParaRPr>
          </a:p>
        </p:txBody>
      </p:sp>
      <p:sp>
        <p:nvSpPr>
          <p:cNvPr id="46" name="Freeform: Shape 26">
            <a:extLst>
              <a:ext uri="{FF2B5EF4-FFF2-40B4-BE49-F238E27FC236}">
                <a16:creationId xmlns:a16="http://schemas.microsoft.com/office/drawing/2014/main" id="{7645573B-F0A0-4BC8-A4C4-33750141BB0F}"/>
              </a:ext>
            </a:extLst>
          </p:cNvPr>
          <p:cNvSpPr/>
          <p:nvPr/>
        </p:nvSpPr>
        <p:spPr>
          <a:xfrm rot="3740752">
            <a:off x="1648756" y="1241017"/>
            <a:ext cx="153599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8" name="Picture 4" descr="Iconizer.net | замок бесплатные иконки">
            <a:hlinkClick r:id="rId3" action="ppaction://hlinksldjump"/>
            <a:extLst>
              <a:ext uri="{FF2B5EF4-FFF2-40B4-BE49-F238E27FC236}">
                <a16:creationId xmlns:a16="http://schemas.microsoft.com/office/drawing/2014/main" id="{3515FB62-6E7F-4C86-88AC-B30793A4D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785" y="4999383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941" y="3077849"/>
            <a:ext cx="3694489" cy="27356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261" y="141987"/>
            <a:ext cx="3193923" cy="23649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21" y="915123"/>
            <a:ext cx="3193923" cy="23649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24" y="3406332"/>
            <a:ext cx="3930202" cy="29101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261" y="101043"/>
            <a:ext cx="3193923" cy="236496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338" y="854147"/>
            <a:ext cx="3193923" cy="236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568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25">
            <a:extLst>
              <a:ext uri="{FF2B5EF4-FFF2-40B4-BE49-F238E27FC236}">
                <a16:creationId xmlns:a16="http://schemas.microsoft.com/office/drawing/2014/main" id="{307BE9F1-9B4D-4A49-AFD7-8C34E9EB8A8C}"/>
              </a:ext>
            </a:extLst>
          </p:cNvPr>
          <p:cNvSpPr/>
          <p:nvPr/>
        </p:nvSpPr>
        <p:spPr>
          <a:xfrm rot="3462330" flipH="1">
            <a:off x="1629734" y="1177445"/>
            <a:ext cx="132647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Freeform: Shape 8">
            <a:extLst>
              <a:ext uri="{FF2B5EF4-FFF2-40B4-BE49-F238E27FC236}">
                <a16:creationId xmlns:a16="http://schemas.microsoft.com/office/drawing/2014/main" id="{93F8CCAA-0E39-4F2B-BACC-3FBE1FE3DBD9}"/>
              </a:ext>
            </a:extLst>
          </p:cNvPr>
          <p:cNvSpPr/>
          <p:nvPr/>
        </p:nvSpPr>
        <p:spPr>
          <a:xfrm rot="16200000">
            <a:off x="885729" y="82209"/>
            <a:ext cx="814169" cy="2364253"/>
          </a:xfrm>
          <a:custGeom>
            <a:avLst/>
            <a:gdLst>
              <a:gd name="connsiteX0" fmla="*/ 542779 w 1085558"/>
              <a:gd name="connsiteY0" fmla="*/ 2314981 h 3152337"/>
              <a:gd name="connsiteX1" fmla="*/ 248202 w 1085558"/>
              <a:gd name="connsiteY1" fmla="*/ 2609558 h 3152337"/>
              <a:gd name="connsiteX2" fmla="*/ 542779 w 1085558"/>
              <a:gd name="connsiteY2" fmla="*/ 2904135 h 3152337"/>
              <a:gd name="connsiteX3" fmla="*/ 837356 w 1085558"/>
              <a:gd name="connsiteY3" fmla="*/ 2609558 h 3152337"/>
              <a:gd name="connsiteX4" fmla="*/ 542779 w 1085558"/>
              <a:gd name="connsiteY4" fmla="*/ 2314981 h 3152337"/>
              <a:gd name="connsiteX5" fmla="*/ 542779 w 1085558"/>
              <a:gd name="connsiteY5" fmla="*/ 0 h 3152337"/>
              <a:gd name="connsiteX6" fmla="*/ 654623 w 1085558"/>
              <a:gd name="connsiteY6" fmla="*/ 111844 h 3152337"/>
              <a:gd name="connsiteX7" fmla="*/ 654622 w 1085558"/>
              <a:gd name="connsiteY7" fmla="*/ 2078568 h 3152337"/>
              <a:gd name="connsiteX8" fmla="*/ 754054 w 1085558"/>
              <a:gd name="connsiteY8" fmla="*/ 2109433 h 3152337"/>
              <a:gd name="connsiteX9" fmla="*/ 1085558 w 1085558"/>
              <a:gd name="connsiteY9" fmla="*/ 2609558 h 3152337"/>
              <a:gd name="connsiteX10" fmla="*/ 542779 w 1085558"/>
              <a:gd name="connsiteY10" fmla="*/ 3152337 h 3152337"/>
              <a:gd name="connsiteX11" fmla="*/ 0 w 1085558"/>
              <a:gd name="connsiteY11" fmla="*/ 2609558 h 3152337"/>
              <a:gd name="connsiteX12" fmla="*/ 331505 w 1085558"/>
              <a:gd name="connsiteY12" fmla="*/ 2109433 h 3152337"/>
              <a:gd name="connsiteX13" fmla="*/ 430935 w 1085558"/>
              <a:gd name="connsiteY13" fmla="*/ 2078568 h 3152337"/>
              <a:gd name="connsiteX14" fmla="*/ 430935 w 1085558"/>
              <a:gd name="connsiteY14" fmla="*/ 733243 h 3152337"/>
              <a:gd name="connsiteX15" fmla="*/ 210016 w 1085558"/>
              <a:gd name="connsiteY15" fmla="*/ 733243 h 3152337"/>
              <a:gd name="connsiteX16" fmla="*/ 210016 w 1085558"/>
              <a:gd name="connsiteY16" fmla="*/ 614047 h 3152337"/>
              <a:gd name="connsiteX17" fmla="*/ 430935 w 1085558"/>
              <a:gd name="connsiteY17" fmla="*/ 614047 h 3152337"/>
              <a:gd name="connsiteX18" fmla="*/ 430935 w 1085558"/>
              <a:gd name="connsiteY18" fmla="*/ 564707 h 3152337"/>
              <a:gd name="connsiteX19" fmla="*/ 253425 w 1085558"/>
              <a:gd name="connsiteY19" fmla="*/ 564707 h 3152337"/>
              <a:gd name="connsiteX20" fmla="*/ 253425 w 1085558"/>
              <a:gd name="connsiteY20" fmla="*/ 445511 h 3152337"/>
              <a:gd name="connsiteX21" fmla="*/ 430935 w 1085558"/>
              <a:gd name="connsiteY21" fmla="*/ 445511 h 3152337"/>
              <a:gd name="connsiteX22" fmla="*/ 430935 w 1085558"/>
              <a:gd name="connsiteY22" fmla="*/ 396171 h 3152337"/>
              <a:gd name="connsiteX23" fmla="*/ 110679 w 1085558"/>
              <a:gd name="connsiteY23" fmla="*/ 396171 h 3152337"/>
              <a:gd name="connsiteX24" fmla="*/ 110679 w 1085558"/>
              <a:gd name="connsiteY24" fmla="*/ 276975 h 3152337"/>
              <a:gd name="connsiteX25" fmla="*/ 430935 w 1085558"/>
              <a:gd name="connsiteY25" fmla="*/ 276975 h 3152337"/>
              <a:gd name="connsiteX26" fmla="*/ 430935 w 1085558"/>
              <a:gd name="connsiteY26" fmla="*/ 111844 h 3152337"/>
              <a:gd name="connsiteX27" fmla="*/ 542779 w 1085558"/>
              <a:gd name="connsiteY27" fmla="*/ 0 h 31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085558" h="3152337">
                <a:moveTo>
                  <a:pt x="542779" y="2314981"/>
                </a:moveTo>
                <a:cubicBezTo>
                  <a:pt x="380089" y="2314981"/>
                  <a:pt x="248202" y="2446868"/>
                  <a:pt x="248202" y="2609558"/>
                </a:cubicBezTo>
                <a:cubicBezTo>
                  <a:pt x="248202" y="2772248"/>
                  <a:pt x="380089" y="2904135"/>
                  <a:pt x="542779" y="2904135"/>
                </a:cubicBezTo>
                <a:cubicBezTo>
                  <a:pt x="705469" y="2904135"/>
                  <a:pt x="837356" y="2772248"/>
                  <a:pt x="837356" y="2609558"/>
                </a:cubicBezTo>
                <a:cubicBezTo>
                  <a:pt x="837356" y="2446868"/>
                  <a:pt x="705469" y="2314981"/>
                  <a:pt x="542779" y="2314981"/>
                </a:cubicBezTo>
                <a:close/>
                <a:moveTo>
                  <a:pt x="542779" y="0"/>
                </a:moveTo>
                <a:cubicBezTo>
                  <a:pt x="604549" y="0"/>
                  <a:pt x="654623" y="50074"/>
                  <a:pt x="654623" y="111844"/>
                </a:cubicBezTo>
                <a:lnTo>
                  <a:pt x="654622" y="2078568"/>
                </a:lnTo>
                <a:lnTo>
                  <a:pt x="754054" y="2109433"/>
                </a:lnTo>
                <a:cubicBezTo>
                  <a:pt x="948865" y="2191832"/>
                  <a:pt x="1085558" y="2384731"/>
                  <a:pt x="1085558" y="2609558"/>
                </a:cubicBezTo>
                <a:cubicBezTo>
                  <a:pt x="1085558" y="2909327"/>
                  <a:pt x="842548" y="3152337"/>
                  <a:pt x="542779" y="3152337"/>
                </a:cubicBezTo>
                <a:cubicBezTo>
                  <a:pt x="243010" y="3152337"/>
                  <a:pt x="0" y="2909327"/>
                  <a:pt x="0" y="2609558"/>
                </a:cubicBezTo>
                <a:cubicBezTo>
                  <a:pt x="0" y="2384731"/>
                  <a:pt x="136693" y="2191832"/>
                  <a:pt x="331505" y="2109433"/>
                </a:cubicBezTo>
                <a:lnTo>
                  <a:pt x="430935" y="2078568"/>
                </a:lnTo>
                <a:lnTo>
                  <a:pt x="430935" y="733243"/>
                </a:lnTo>
                <a:lnTo>
                  <a:pt x="210016" y="733243"/>
                </a:lnTo>
                <a:lnTo>
                  <a:pt x="210016" y="614047"/>
                </a:lnTo>
                <a:lnTo>
                  <a:pt x="430935" y="614047"/>
                </a:lnTo>
                <a:lnTo>
                  <a:pt x="430935" y="564707"/>
                </a:lnTo>
                <a:lnTo>
                  <a:pt x="253425" y="564707"/>
                </a:lnTo>
                <a:lnTo>
                  <a:pt x="253425" y="445511"/>
                </a:lnTo>
                <a:lnTo>
                  <a:pt x="430935" y="445511"/>
                </a:lnTo>
                <a:lnTo>
                  <a:pt x="430935" y="396171"/>
                </a:lnTo>
                <a:lnTo>
                  <a:pt x="110679" y="396171"/>
                </a:lnTo>
                <a:lnTo>
                  <a:pt x="110679" y="276975"/>
                </a:lnTo>
                <a:lnTo>
                  <a:pt x="430935" y="276975"/>
                </a:lnTo>
                <a:lnTo>
                  <a:pt x="430935" y="111844"/>
                </a:lnTo>
                <a:cubicBezTo>
                  <a:pt x="430935" y="50074"/>
                  <a:pt x="481009" y="0"/>
                  <a:pt x="542779" y="0"/>
                </a:cubicBezTo>
                <a:close/>
              </a:path>
            </a:pathLst>
          </a:custGeom>
          <a:gradFill flip="none" rotWithShape="1">
            <a:gsLst>
              <a:gs pos="93000">
                <a:srgbClr val="804518"/>
              </a:gs>
              <a:gs pos="37152">
                <a:srgbClr val="C38724"/>
              </a:gs>
              <a:gs pos="26000">
                <a:srgbClr val="804518"/>
              </a:gs>
              <a:gs pos="48000">
                <a:srgbClr val="804518"/>
              </a:gs>
              <a:gs pos="69000">
                <a:srgbClr val="C38724"/>
              </a:gs>
              <a:gs pos="6000">
                <a:srgbClr val="C38724"/>
              </a:gs>
              <a:gs pos="16000">
                <a:srgbClr val="804518"/>
              </a:gs>
              <a:gs pos="59000">
                <a:srgbClr val="FAFF8B"/>
              </a:gs>
            </a:gsLst>
            <a:lin ang="5400000" scaled="1"/>
            <a:tileRect/>
          </a:gradFill>
          <a:ln>
            <a:noFill/>
          </a:ln>
          <a:effectLst>
            <a:outerShdw blurRad="114300" dist="76200" dir="8100000" algn="tr" rotWithShape="0">
              <a:prstClr val="black">
                <a:alpha val="40000"/>
              </a:prstClr>
            </a:outerShdw>
          </a:effectLst>
          <a:scene3d>
            <a:camera prst="perspectiveRight">
              <a:rot lat="0" lon="20400000" rev="0"/>
            </a:camera>
            <a:lightRig rig="glow" dir="t"/>
          </a:scene3d>
          <a:sp3d extrusionH="336550" prstMaterial="plastic">
            <a:extrusionClr>
              <a:srgbClr val="AC7F00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Freeform: Shape 12">
            <a:extLst>
              <a:ext uri="{FF2B5EF4-FFF2-40B4-BE49-F238E27FC236}">
                <a16:creationId xmlns:a16="http://schemas.microsoft.com/office/drawing/2014/main" id="{259672DC-C374-4403-A2E1-29C40D3B28B0}"/>
              </a:ext>
            </a:extLst>
          </p:cNvPr>
          <p:cNvSpPr/>
          <p:nvPr/>
        </p:nvSpPr>
        <p:spPr>
          <a:xfrm rot="2012384">
            <a:off x="463256" y="1531626"/>
            <a:ext cx="856485" cy="2364254"/>
          </a:xfrm>
          <a:custGeom>
            <a:avLst/>
            <a:gdLst>
              <a:gd name="connsiteX0" fmla="*/ 570990 w 1141980"/>
              <a:gd name="connsiteY0" fmla="*/ 176910 h 3152338"/>
              <a:gd name="connsiteX1" fmla="*/ 433104 w 1141980"/>
              <a:gd name="connsiteY1" fmla="*/ 314796 h 3152338"/>
              <a:gd name="connsiteX2" fmla="*/ 570990 w 1141980"/>
              <a:gd name="connsiteY2" fmla="*/ 452682 h 3152338"/>
              <a:gd name="connsiteX3" fmla="*/ 708876 w 1141980"/>
              <a:gd name="connsiteY3" fmla="*/ 314796 h 3152338"/>
              <a:gd name="connsiteX4" fmla="*/ 570990 w 1141980"/>
              <a:gd name="connsiteY4" fmla="*/ 176910 h 3152338"/>
              <a:gd name="connsiteX5" fmla="*/ 570990 w 1141980"/>
              <a:gd name="connsiteY5" fmla="*/ 0 h 3152338"/>
              <a:gd name="connsiteX6" fmla="*/ 1141980 w 1141980"/>
              <a:gd name="connsiteY6" fmla="*/ 570990 h 3152338"/>
              <a:gd name="connsiteX7" fmla="*/ 1141979 w 1141980"/>
              <a:gd name="connsiteY7" fmla="*/ 2581348 h 3152338"/>
              <a:gd name="connsiteX8" fmla="*/ 570989 w 1141980"/>
              <a:gd name="connsiteY8" fmla="*/ 3152338 h 3152338"/>
              <a:gd name="connsiteX9" fmla="*/ 570990 w 1141980"/>
              <a:gd name="connsiteY9" fmla="*/ 3152337 h 3152338"/>
              <a:gd name="connsiteX10" fmla="*/ 0 w 1141980"/>
              <a:gd name="connsiteY10" fmla="*/ 2581347 h 3152338"/>
              <a:gd name="connsiteX11" fmla="*/ 0 w 1141980"/>
              <a:gd name="connsiteY11" fmla="*/ 570990 h 3152338"/>
              <a:gd name="connsiteX12" fmla="*/ 570990 w 1141980"/>
              <a:gd name="connsiteY12" fmla="*/ 0 h 315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980" h="3152338">
                <a:moveTo>
                  <a:pt x="570990" y="176910"/>
                </a:moveTo>
                <a:cubicBezTo>
                  <a:pt x="494838" y="176910"/>
                  <a:pt x="433104" y="238644"/>
                  <a:pt x="433104" y="314796"/>
                </a:cubicBezTo>
                <a:cubicBezTo>
                  <a:pt x="433104" y="390948"/>
                  <a:pt x="494838" y="452682"/>
                  <a:pt x="570990" y="452682"/>
                </a:cubicBezTo>
                <a:cubicBezTo>
                  <a:pt x="647142" y="452682"/>
                  <a:pt x="708876" y="390948"/>
                  <a:pt x="708876" y="314796"/>
                </a:cubicBezTo>
                <a:cubicBezTo>
                  <a:pt x="708876" y="238644"/>
                  <a:pt x="647142" y="176910"/>
                  <a:pt x="570990" y="176910"/>
                </a:cubicBezTo>
                <a:close/>
                <a:moveTo>
                  <a:pt x="570990" y="0"/>
                </a:moveTo>
                <a:cubicBezTo>
                  <a:pt x="886339" y="0"/>
                  <a:pt x="1141980" y="255641"/>
                  <a:pt x="1141980" y="570990"/>
                </a:cubicBezTo>
                <a:cubicBezTo>
                  <a:pt x="1141980" y="1241109"/>
                  <a:pt x="1141979" y="1911229"/>
                  <a:pt x="1141979" y="2581348"/>
                </a:cubicBezTo>
                <a:cubicBezTo>
                  <a:pt x="1141979" y="2896697"/>
                  <a:pt x="886338" y="3152338"/>
                  <a:pt x="570989" y="3152338"/>
                </a:cubicBezTo>
                <a:lnTo>
                  <a:pt x="570990" y="3152337"/>
                </a:lnTo>
                <a:cubicBezTo>
                  <a:pt x="255641" y="3152337"/>
                  <a:pt x="0" y="2896696"/>
                  <a:pt x="0" y="2581347"/>
                </a:cubicBezTo>
                <a:lnTo>
                  <a:pt x="0" y="570990"/>
                </a:lnTo>
                <a:cubicBezTo>
                  <a:pt x="0" y="255641"/>
                  <a:pt x="255641" y="0"/>
                  <a:pt x="57099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50800" dist="1016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6" name="Freeform: Shape 26">
            <a:extLst>
              <a:ext uri="{FF2B5EF4-FFF2-40B4-BE49-F238E27FC236}">
                <a16:creationId xmlns:a16="http://schemas.microsoft.com/office/drawing/2014/main" id="{7645573B-F0A0-4BC8-A4C4-33750141BB0F}"/>
              </a:ext>
            </a:extLst>
          </p:cNvPr>
          <p:cNvSpPr/>
          <p:nvPr/>
        </p:nvSpPr>
        <p:spPr>
          <a:xfrm rot="3740752">
            <a:off x="1648756" y="1241017"/>
            <a:ext cx="153599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56">
            <a:extLst>
              <a:ext uri="{FF2B5EF4-FFF2-40B4-BE49-F238E27FC236}">
                <a16:creationId xmlns:a16="http://schemas.microsoft.com/office/drawing/2014/main" id="{938CC0D8-FA83-4C16-8FB5-A2548DBC4B15}"/>
              </a:ext>
            </a:extLst>
          </p:cNvPr>
          <p:cNvSpPr/>
          <p:nvPr/>
        </p:nvSpPr>
        <p:spPr>
          <a:xfrm rot="18207268">
            <a:off x="325250" y="2294171"/>
            <a:ext cx="1235858" cy="6785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254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6EA835-C7E6-4306-BAF1-F7762685919C}"/>
              </a:ext>
            </a:extLst>
          </p:cNvPr>
          <p:cNvSpPr txBox="1"/>
          <p:nvPr/>
        </p:nvSpPr>
        <p:spPr>
          <a:xfrm rot="18374855">
            <a:off x="159121" y="3133538"/>
            <a:ext cx="530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</a:t>
            </a:r>
            <a:r>
              <a:rPr lang="uk-UA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4</a:t>
            </a:r>
            <a:endParaRPr lang="en-US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46A5CF-ADE2-4687-95DF-78CF0780D3EC}"/>
              </a:ext>
            </a:extLst>
          </p:cNvPr>
          <p:cNvSpPr txBox="1"/>
          <p:nvPr/>
        </p:nvSpPr>
        <p:spPr>
          <a:xfrm rot="18189067">
            <a:off x="404837" y="2339694"/>
            <a:ext cx="1092591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350" b="1" dirty="0">
                <a:latin typeface="Century Gothic" panose="020B0502020202020204" pitchFamily="34" charset="0"/>
              </a:rPr>
              <a:t>Перемоги</a:t>
            </a:r>
            <a:r>
              <a:rPr lang="uk-UA" sz="1200" b="1" dirty="0">
                <a:latin typeface="Century Gothic" panose="020B0502020202020204" pitchFamily="34" charset="0"/>
              </a:rPr>
              <a:t> </a:t>
            </a:r>
            <a:r>
              <a:rPr lang="uk-UA" sz="1500" b="1" dirty="0">
                <a:latin typeface="Century Gothic" panose="020B0502020202020204" pitchFamily="34" charset="0"/>
              </a:rPr>
              <a:t>учнів</a:t>
            </a:r>
            <a:endParaRPr lang="en-US" sz="1200" b="1" dirty="0"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6817B25-0443-450D-83A7-3335F9AE78F7}"/>
              </a:ext>
            </a:extLst>
          </p:cNvPr>
          <p:cNvSpPr/>
          <p:nvPr/>
        </p:nvSpPr>
        <p:spPr>
          <a:xfrm>
            <a:off x="1578554" y="1942981"/>
            <a:ext cx="725095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k-UA" b="1" dirty="0">
                <a:solidFill>
                  <a:srgbClr val="000000"/>
                </a:solidFill>
                <a:latin typeface="Comic Sans MS" panose="030F0702030302020204" pitchFamily="66" charset="0"/>
              </a:rPr>
              <a:t>2021 </a:t>
            </a: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</a:rPr>
              <a:t>рік переможець обласної заочної виставки-конкурсу «Новорічна композиція» за роботу «Сторінками чарівниці-зими» (Стецюк Дарина);</a:t>
            </a:r>
          </a:p>
          <a:p>
            <a:pPr marL="257175" indent="-257175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k-UA" b="1" dirty="0">
                <a:solidFill>
                  <a:srgbClr val="000000"/>
                </a:solidFill>
                <a:latin typeface="Comic Sans MS" panose="030F0702030302020204" pitchFamily="66" charset="0"/>
              </a:rPr>
              <a:t>2021</a:t>
            </a: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</a:rPr>
              <a:t> рік учасники міжнародного дистанційного конкурсу з інформатики Олімпіс-2021 ( </a:t>
            </a:r>
            <a:r>
              <a:rPr lang="uk-UA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Лисовець</a:t>
            </a: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</a:rPr>
              <a:t> Тимофій, </a:t>
            </a:r>
            <a:r>
              <a:rPr lang="uk-UA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Борейко</a:t>
            </a: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</a:rPr>
              <a:t> Уляна, Стецюк Дарина, </a:t>
            </a:r>
            <a:r>
              <a:rPr lang="uk-UA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Грицюк</a:t>
            </a: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</a:rPr>
              <a:t> Олексій, Панасюк Віка, Зінчук Анна, Шостак Ангеліна)</a:t>
            </a:r>
            <a:endParaRPr lang="uk-UA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57175" indent="-257175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k-UA" b="1" dirty="0">
                <a:solidFill>
                  <a:srgbClr val="000000"/>
                </a:solidFill>
                <a:latin typeface="Comic Sans MS" panose="030F0702030302020204" pitchFamily="66" charset="0"/>
              </a:rPr>
              <a:t>2019</a:t>
            </a: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</a:rPr>
              <a:t>рік </a:t>
            </a: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</a:rPr>
              <a:t>переможці обласної заочної виставки-конкурсу  «Новорічний подарунок» за роботу «В очікувані дива»(Коваль Софія, Стецюк Станіслав);</a:t>
            </a:r>
          </a:p>
          <a:p>
            <a:pPr algn="just">
              <a:spcAft>
                <a:spcPts val="600"/>
              </a:spcAft>
            </a:pPr>
            <a:endParaRPr lang="uk-UA" sz="15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57175" indent="-257175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uk-UA" sz="15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8D14F6-402E-43AA-A18F-3A3AFBD494C9}"/>
              </a:ext>
            </a:extLst>
          </p:cNvPr>
          <p:cNvSpPr txBox="1"/>
          <p:nvPr/>
        </p:nvSpPr>
        <p:spPr>
          <a:xfrm>
            <a:off x="2593229" y="1011205"/>
            <a:ext cx="64389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- найкраща нагорода для вчителя </a:t>
            </a:r>
          </a:p>
        </p:txBody>
      </p:sp>
    </p:spTree>
    <p:extLst>
      <p:ext uri="{BB962C8B-B14F-4D97-AF65-F5344CB8AC3E}">
        <p14:creationId xmlns:p14="http://schemas.microsoft.com/office/powerpoint/2010/main" val="2882705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2D4A3C-85EA-48EA-AC7F-4792CE335376}"/>
              </a:ext>
            </a:extLst>
          </p:cNvPr>
          <p:cNvSpPr txBox="1"/>
          <p:nvPr/>
        </p:nvSpPr>
        <p:spPr>
          <a:xfrm>
            <a:off x="1718237" y="542249"/>
            <a:ext cx="61100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0" dirty="0">
                <a:solidFill>
                  <a:schemeClr val="accent6">
                    <a:lumMod val="75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Матеріали з досвіду роботи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5B62F2-A83D-41C8-946B-6ACC5C718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755" y="1096247"/>
            <a:ext cx="6620545" cy="472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299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3026444" y="1772876"/>
            <a:ext cx="3115049" cy="2946797"/>
          </a:xfrm>
          <a:prstGeom prst="star7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 sz="1350" dirty="0"/>
          </a:p>
          <a:p>
            <a:pPr algn="ctr">
              <a:defRPr/>
            </a:pPr>
            <a:r>
              <a:rPr lang="uk-UA" sz="1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Результативність використання </a:t>
            </a:r>
            <a:r>
              <a:rPr lang="uk-UA" sz="1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інноваційних </a:t>
            </a:r>
            <a:r>
              <a:rPr lang="uk-UA" sz="1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технологій на уроках інформатики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37272" y="969204"/>
            <a:ext cx="1500188" cy="78483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15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зростання інтересу учнів до навчання</a:t>
            </a:r>
            <a:endParaRPr lang="ru-RU" sz="15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58929" y="1987189"/>
            <a:ext cx="1875235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15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відчуття зміни ставлення учнів до вчителя</a:t>
            </a:r>
            <a:endParaRPr lang="ru-RU" sz="15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026820" y="3402530"/>
            <a:ext cx="1553765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uk-UA" sz="135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зміна атмосфери в класі</a:t>
            </a:r>
            <a:endParaRPr lang="uk-UA" sz="13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9835" y="1826454"/>
            <a:ext cx="1821656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15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розвитку творчих здібностей учнів </a:t>
            </a:r>
            <a:endParaRPr lang="ru-RU" sz="15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55257" y="4826829"/>
            <a:ext cx="1928813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15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збільшення хороших і відмінних оцінок</a:t>
            </a:r>
            <a:endParaRPr lang="ru-RU" sz="15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29929" y="4666096"/>
            <a:ext cx="187523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15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вчитель і учень виступають в ролі партнерів при досягненні мети</a:t>
            </a:r>
            <a:endParaRPr lang="ru-RU" sz="15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04789" y="3326641"/>
            <a:ext cx="1821656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15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різко збільшує процент засвоєння матеріалу</a:t>
            </a:r>
            <a:endParaRPr lang="ru-RU" sz="15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111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4D6E81-FE15-4FC5-9883-4FA3C9508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72" y="1179638"/>
            <a:ext cx="2338473" cy="122097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36EB32-5888-4A4C-8179-3AE423A1D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132" y="1319226"/>
            <a:ext cx="961019" cy="941798"/>
          </a:xfrm>
          <a:prstGeom prst="rect">
            <a:avLst/>
          </a:prstGeom>
        </p:spPr>
      </p:pic>
      <p:sp>
        <p:nvSpPr>
          <p:cNvPr id="5" name="Стрілка: вправо 4">
            <a:extLst>
              <a:ext uri="{FF2B5EF4-FFF2-40B4-BE49-F238E27FC236}">
                <a16:creationId xmlns:a16="http://schemas.microsoft.com/office/drawing/2014/main" id="{96D00786-9726-40BD-B50D-699A2F20BA87}"/>
              </a:ext>
            </a:extLst>
          </p:cNvPr>
          <p:cNvSpPr/>
          <p:nvPr/>
        </p:nvSpPr>
        <p:spPr>
          <a:xfrm>
            <a:off x="3446824" y="1522336"/>
            <a:ext cx="1166567" cy="593889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135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AE5197-0CC1-474F-905F-9278055238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8877" y="1241972"/>
            <a:ext cx="1210874" cy="10190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CEA401-FCE2-4DA1-90F8-3310E1C5DD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5234" y="2589426"/>
            <a:ext cx="774866" cy="8545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B8BD75-DB91-4E6E-A7ED-27C02F1313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8124" y="2619418"/>
            <a:ext cx="807244" cy="85010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C0122D6-7DB9-4BF0-B451-098EEE9238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7252" y="2619418"/>
            <a:ext cx="721519" cy="8286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31658FC-4872-44B3-8FCF-8AD60C7D58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1242" y="2580708"/>
            <a:ext cx="774866" cy="87065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B36EF8C-D45A-49C3-AC20-831419A007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5233" y="3587692"/>
            <a:ext cx="877298" cy="1144766"/>
          </a:xfrm>
          <a:prstGeom prst="rect">
            <a:avLst/>
          </a:prstGeom>
        </p:spPr>
      </p:pic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DC312E57-E238-4851-9D33-6FE1D0812345}"/>
              </a:ext>
            </a:extLst>
          </p:cNvPr>
          <p:cNvSpPr/>
          <p:nvPr/>
        </p:nvSpPr>
        <p:spPr>
          <a:xfrm>
            <a:off x="342297" y="2782564"/>
            <a:ext cx="3068425" cy="4383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/>
              <a:t>Для спільної роботи</a:t>
            </a:r>
            <a:endParaRPr lang="ru-UA" sz="2400" dirty="0"/>
          </a:p>
        </p:txBody>
      </p:sp>
      <p:sp>
        <p:nvSpPr>
          <p:cNvPr id="16" name="Стрілка: вправо 15">
            <a:extLst>
              <a:ext uri="{FF2B5EF4-FFF2-40B4-BE49-F238E27FC236}">
                <a16:creationId xmlns:a16="http://schemas.microsoft.com/office/drawing/2014/main" id="{2F89CF40-5F22-4040-BEFB-B832A85D67C9}"/>
              </a:ext>
            </a:extLst>
          </p:cNvPr>
          <p:cNvSpPr/>
          <p:nvPr/>
        </p:nvSpPr>
        <p:spPr>
          <a:xfrm>
            <a:off x="6491237" y="1493180"/>
            <a:ext cx="961019" cy="593889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1350"/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EF87543D-0FD5-4CE5-B8DC-075F29BABA50}"/>
              </a:ext>
            </a:extLst>
          </p:cNvPr>
          <p:cNvSpPr/>
          <p:nvPr/>
        </p:nvSpPr>
        <p:spPr>
          <a:xfrm>
            <a:off x="378399" y="3940902"/>
            <a:ext cx="3068425" cy="4383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/>
              <a:t>Для онлайн-зустрічей</a:t>
            </a:r>
            <a:endParaRPr lang="ru-UA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508" y="3587692"/>
            <a:ext cx="695600" cy="114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881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92D664-8BFB-4DE6-8959-68B55877F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596" y="1131094"/>
            <a:ext cx="6740754" cy="789323"/>
          </a:xfrm>
        </p:spPr>
        <p:txBody>
          <a:bodyPr/>
          <a:lstStyle/>
          <a:p>
            <a:r>
              <a:rPr lang="uk-UA" dirty="0">
                <a:latin typeface="Comic Sans MS" panose="030F0702030302020204" pitchFamily="66" charset="0"/>
              </a:rPr>
              <a:t>Оцінювання</a:t>
            </a:r>
            <a:endParaRPr lang="ru-UA" dirty="0">
              <a:latin typeface="Comic Sans MS" panose="030F0702030302020204" pitchFamily="66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65BE4A-66C9-4D0D-B90B-2925F4B6E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148" y="2572331"/>
            <a:ext cx="1131437" cy="15085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4777E3-D154-4C84-9D21-E3C95F728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905" y="4529705"/>
            <a:ext cx="2128838" cy="1150144"/>
          </a:xfrm>
          <a:prstGeom prst="rect">
            <a:avLst/>
          </a:prstGeom>
        </p:spPr>
      </p:pic>
      <p:pic>
        <p:nvPicPr>
          <p:cNvPr id="7" name="Рисунок 6">
            <a:hlinkClick r:id="rId4"/>
            <a:extLst>
              <a:ext uri="{FF2B5EF4-FFF2-40B4-BE49-F238E27FC236}">
                <a16:creationId xmlns:a16="http://schemas.microsoft.com/office/drawing/2014/main" id="{2FE7EF00-D745-42F8-B5EA-96161B3FBD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4973" y="4615444"/>
            <a:ext cx="3066473" cy="711971"/>
          </a:xfrm>
          <a:prstGeom prst="rect">
            <a:avLst/>
          </a:prstGeom>
        </p:spPr>
      </p:pic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2CE94107-A5DA-4626-B751-B355AC0AE768}"/>
              </a:ext>
            </a:extLst>
          </p:cNvPr>
          <p:cNvGrpSpPr/>
          <p:nvPr/>
        </p:nvGrpSpPr>
        <p:grpSpPr>
          <a:xfrm>
            <a:off x="2877128" y="2727975"/>
            <a:ext cx="3091032" cy="994172"/>
            <a:chOff x="3910261" y="1417555"/>
            <a:chExt cx="4121376" cy="1325563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90C77407-70CF-4E29-B9EC-77466E113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10261" y="1681850"/>
              <a:ext cx="1170786" cy="851481"/>
            </a:xfrm>
            <a:prstGeom prst="rect">
              <a:avLst/>
            </a:prstGeom>
          </p:spPr>
        </p:pic>
        <p:sp>
          <p:nvSpPr>
            <p:cNvPr id="9" name="Заголовок 1">
              <a:extLst>
                <a:ext uri="{FF2B5EF4-FFF2-40B4-BE49-F238E27FC236}">
                  <a16:creationId xmlns:a16="http://schemas.microsoft.com/office/drawing/2014/main" id="{C8D14E44-EC83-4AFF-A82E-2D81F34BE857}"/>
                </a:ext>
              </a:extLst>
            </p:cNvPr>
            <p:cNvSpPr txBox="1">
              <a:spLocks/>
            </p:cNvSpPr>
            <p:nvPr/>
          </p:nvSpPr>
          <p:spPr>
            <a:xfrm>
              <a:off x="5081047" y="1417555"/>
              <a:ext cx="2950590" cy="1325563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uk-UA" sz="3300" dirty="0" err="1">
                  <a:latin typeface="Comic Sans MS" panose="030F0702030302020204" pitchFamily="66" charset="0"/>
                </a:rPr>
                <a:t>Всеосвіта</a:t>
              </a:r>
              <a:endParaRPr lang="ru-UA" sz="33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C5D4C4F-968F-48B5-B53E-6286DB12D4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4442" y="2852836"/>
            <a:ext cx="2022411" cy="71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49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97431" y="494459"/>
            <a:ext cx="6172200" cy="8572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300" b="1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МОЇ ДОСЯГНЕННЯ</a:t>
            </a:r>
            <a:endParaRPr lang="uk-UA" sz="33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4" t="16767" r="15905" b="10247"/>
          <a:stretch/>
        </p:blipFill>
        <p:spPr>
          <a:xfrm rot="5400000">
            <a:off x="6691204" y="708015"/>
            <a:ext cx="2543294" cy="18096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0" t="20635" r="15476" b="10817"/>
          <a:stretch/>
        </p:blipFill>
        <p:spPr>
          <a:xfrm rot="5400000">
            <a:off x="4162427" y="1446124"/>
            <a:ext cx="3422328" cy="24520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9" t="17598" r="12459" b="12374"/>
          <a:stretch/>
        </p:blipFill>
        <p:spPr>
          <a:xfrm rot="5400000">
            <a:off x="1845093" y="2425262"/>
            <a:ext cx="3459687" cy="23848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2" t="13087" r="8478" b="10967"/>
          <a:stretch/>
        </p:blipFill>
        <p:spPr>
          <a:xfrm rot="5400000">
            <a:off x="-341406" y="3585452"/>
            <a:ext cx="3251597" cy="21962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" t="1" b="2849"/>
          <a:stretch/>
        </p:blipFill>
        <p:spPr>
          <a:xfrm rot="5400000">
            <a:off x="6853854" y="3919005"/>
            <a:ext cx="2391447" cy="17887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0" t="20635" r="15476" b="10817"/>
          <a:stretch/>
        </p:blipFill>
        <p:spPr>
          <a:xfrm rot="5400000">
            <a:off x="4217975" y="1436918"/>
            <a:ext cx="3422328" cy="24520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9" t="17598" r="12459" b="12374"/>
          <a:stretch/>
        </p:blipFill>
        <p:spPr>
          <a:xfrm rot="5400000">
            <a:off x="1900641" y="2425263"/>
            <a:ext cx="3459687" cy="23848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2" t="13087" r="8478" b="10967"/>
          <a:stretch/>
        </p:blipFill>
        <p:spPr>
          <a:xfrm rot="5400000">
            <a:off x="-285858" y="3585453"/>
            <a:ext cx="3251597" cy="21962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76356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3966" y="749561"/>
            <a:ext cx="74115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57175" indent="-257175" algn="ctr">
              <a:defRPr/>
            </a:pPr>
            <a:r>
              <a:rPr lang="uk-UA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План професійного зростання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37010" y="1916906"/>
            <a:ext cx="7679193" cy="3070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defRPr/>
            </a:pPr>
            <a:endParaRPr lang="uk-UA" sz="1350" i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257175" indent="-257175">
              <a:buFontTx/>
              <a:buAutoNum type="arabicPeriod"/>
              <a:defRPr/>
            </a:pPr>
            <a:r>
              <a:rPr lang="uk-UA" sz="2000" b="1" i="1" dirty="0">
                <a:solidFill>
                  <a:srgbClr val="002060"/>
                </a:solidFill>
                <a:latin typeface="Arial" charset="0"/>
              </a:rPr>
              <a:t>Удосконалювати педагогічну техніку володіння          </a:t>
            </a:r>
          </a:p>
          <a:p>
            <a:pPr marL="257175" indent="-257175">
              <a:defRPr/>
            </a:pPr>
            <a:r>
              <a:rPr lang="uk-UA" sz="2000" b="1" i="1" dirty="0">
                <a:solidFill>
                  <a:srgbClr val="002060"/>
                </a:solidFill>
                <a:latin typeface="Arial" charset="0"/>
              </a:rPr>
              <a:t>    інноваційними технологіями.</a:t>
            </a:r>
          </a:p>
          <a:p>
            <a:pPr marL="257175" indent="-257175">
              <a:defRPr/>
            </a:pPr>
            <a:r>
              <a:rPr lang="uk-UA" sz="2000" b="1" i="1" dirty="0">
                <a:solidFill>
                  <a:srgbClr val="002060"/>
                </a:solidFill>
                <a:latin typeface="Arial" charset="0"/>
              </a:rPr>
              <a:t>2. Працювати з нормативно-правовою документацією з предмету.</a:t>
            </a:r>
          </a:p>
          <a:p>
            <a:pPr marL="257175" indent="-257175">
              <a:defRPr/>
            </a:pPr>
            <a:r>
              <a:rPr lang="uk-UA" sz="2000" b="1" i="1" dirty="0">
                <a:solidFill>
                  <a:srgbClr val="002060"/>
                </a:solidFill>
                <a:latin typeface="Arial" charset="0"/>
              </a:rPr>
              <a:t>3. Працювати з науково-методичною  літературою.</a:t>
            </a:r>
          </a:p>
          <a:p>
            <a:pPr marL="257175" indent="-257175">
              <a:defRPr/>
            </a:pPr>
            <a:r>
              <a:rPr lang="uk-UA" sz="2000" b="1" i="1" dirty="0">
                <a:solidFill>
                  <a:srgbClr val="002060"/>
                </a:solidFill>
                <a:latin typeface="Arial" charset="0"/>
              </a:rPr>
              <a:t>4. Розробляти  матеріали  для публікацій. </a:t>
            </a:r>
          </a:p>
          <a:p>
            <a:pPr marL="257175" indent="-257175">
              <a:defRPr/>
            </a:pPr>
            <a:r>
              <a:rPr lang="uk-UA" sz="2000" b="1" i="1" dirty="0">
                <a:solidFill>
                  <a:srgbClr val="002060"/>
                </a:solidFill>
                <a:latin typeface="Arial" charset="0"/>
              </a:rPr>
              <a:t>5. Проходити курси підвищення кваліфікації.</a:t>
            </a:r>
          </a:p>
          <a:p>
            <a:pPr marL="257175" indent="-257175">
              <a:defRPr/>
            </a:pPr>
            <a:r>
              <a:rPr lang="uk-UA" sz="2000" b="1" i="1" dirty="0">
                <a:solidFill>
                  <a:srgbClr val="002060"/>
                </a:solidFill>
                <a:latin typeface="Arial" charset="0"/>
              </a:rPr>
              <a:t>6. </a:t>
            </a:r>
            <a:r>
              <a:rPr lang="uk-UA" sz="2000" b="1" i="1" dirty="0">
                <a:solidFill>
                  <a:srgbClr val="002060"/>
                </a:solidFill>
                <a:latin typeface="Arial" charset="0"/>
              </a:rPr>
              <a:t>Підготовка учнів до участі в </a:t>
            </a:r>
            <a:r>
              <a:rPr lang="uk-UA" sz="2000" b="1" i="1" dirty="0" smtClean="0">
                <a:solidFill>
                  <a:srgbClr val="002060"/>
                </a:solidFill>
                <a:latin typeface="Arial" charset="0"/>
              </a:rPr>
              <a:t>конференції юних </a:t>
            </a:r>
            <a:r>
              <a:rPr lang="uk-UA" sz="2000" b="1" i="1" dirty="0">
                <a:solidFill>
                  <a:srgbClr val="002060"/>
                </a:solidFill>
                <a:latin typeface="Arial" charset="0"/>
              </a:rPr>
              <a:t>дослідників. </a:t>
            </a:r>
            <a:endParaRPr lang="ru-RU" sz="2000" b="1" i="1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212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376" y="601355"/>
            <a:ext cx="814771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en-US" sz="2800" b="1" i="1" dirty="0">
                <a:solidFill>
                  <a:srgbClr val="002060"/>
                </a:solidFill>
                <a:latin typeface="Miama Nueva" panose="02000603000000000000" pitchFamily="2" charset="-52"/>
              </a:rPr>
              <a:t>Удосконалення навчально-виховного процесу шляхом впровадження інноваційних технологій сприяють формуванню творчих, успішних, мислячих учнів, а робота над розвитком інтелектуального і творчого потенціалу учнів і формування їх життєвих </a:t>
            </a:r>
            <a:r>
              <a:rPr lang="uk-UA" altLang="en-US" sz="2800" b="1" i="1" dirty="0" err="1">
                <a:solidFill>
                  <a:srgbClr val="002060"/>
                </a:solidFill>
                <a:latin typeface="Miama Nueva" panose="02000603000000000000" pitchFamily="2" charset="-52"/>
              </a:rPr>
              <a:t>компетентностей</a:t>
            </a:r>
            <a:r>
              <a:rPr lang="uk-UA" altLang="en-US" sz="2800" b="1" i="1" dirty="0">
                <a:solidFill>
                  <a:srgbClr val="002060"/>
                </a:solidFill>
                <a:latin typeface="Miama Nueva" panose="02000603000000000000" pitchFamily="2" charset="-52"/>
              </a:rPr>
              <a:t> на </a:t>
            </a:r>
            <a:r>
              <a:rPr lang="uk-UA" altLang="en-US" sz="2800" b="1" i="1" dirty="0" err="1">
                <a:solidFill>
                  <a:srgbClr val="002060"/>
                </a:solidFill>
                <a:latin typeface="Miama Nueva" panose="02000603000000000000" pitchFamily="2" charset="-52"/>
              </a:rPr>
              <a:t>уроках</a:t>
            </a:r>
            <a:r>
              <a:rPr lang="uk-UA" altLang="en-US" sz="2800" b="1" i="1" dirty="0">
                <a:solidFill>
                  <a:srgbClr val="002060"/>
                </a:solidFill>
                <a:latin typeface="Miama Nueva" panose="02000603000000000000" pitchFamily="2" charset="-52"/>
              </a:rPr>
              <a:t> інформатики -  є потужним потенціалом для учнів у виборі подальшого життєвого шляху. </a:t>
            </a:r>
            <a:endParaRPr lang="uk-UA" altLang="en-US" sz="2800" b="1" i="1" dirty="0">
              <a:solidFill>
                <a:srgbClr val="002060"/>
              </a:solidFill>
              <a:latin typeface="Miama Nueva" panose="02000603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9852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8BEC356-BAC4-4F5D-A2B0-F1751114F880}"/>
              </a:ext>
            </a:extLst>
          </p:cNvPr>
          <p:cNvSpPr txBox="1"/>
          <p:nvPr/>
        </p:nvSpPr>
        <p:spPr>
          <a:xfrm>
            <a:off x="3764446" y="1106225"/>
            <a:ext cx="509132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err="1">
                <a:solidFill>
                  <a:srgbClr val="00B050"/>
                </a:solidFill>
                <a:latin typeface="Comic Sans MS" panose="030F0702030302020204" pitchFamily="66" charset="0"/>
              </a:rPr>
              <a:t>Казімирова</a:t>
            </a:r>
            <a:r>
              <a:rPr lang="uk-UA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Оксана Михайлівна</a:t>
            </a:r>
            <a:r>
              <a:rPr lang="uk-UA" sz="2100" dirty="0">
                <a:latin typeface="Comic Sans MS" panose="030F0702030302020204" pitchFamily="66" charset="0"/>
              </a:rPr>
              <a:t>–</a:t>
            </a:r>
            <a:endParaRPr lang="uk-UA" sz="2100" dirty="0">
              <a:latin typeface="Comic Sans MS" panose="030F0702030302020204" pitchFamily="66" charset="0"/>
            </a:endParaRPr>
          </a:p>
          <a:p>
            <a:endParaRPr lang="uk-UA" sz="1200" dirty="0">
              <a:latin typeface="Comic Sans MS" panose="030F0702030302020204" pitchFamily="66" charset="0"/>
            </a:endParaRPr>
          </a:p>
          <a:p>
            <a:r>
              <a:rPr lang="uk-UA" sz="2100" dirty="0" smtClean="0">
                <a:latin typeface="Comic Sans MS" panose="030F0702030302020204" pitchFamily="66" charset="0"/>
              </a:rPr>
              <a:t>вчитель </a:t>
            </a:r>
            <a:r>
              <a:rPr lang="uk-UA" sz="2100" dirty="0">
                <a:latin typeface="Comic Sans MS" panose="030F0702030302020204" pitchFamily="66" charset="0"/>
              </a:rPr>
              <a:t>інформатики</a:t>
            </a:r>
            <a:endParaRPr lang="uk-UA" sz="2100" dirty="0"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CA2E6A-B0AF-4D4D-8FA3-2FC2905AA178}"/>
              </a:ext>
            </a:extLst>
          </p:cNvPr>
          <p:cNvSpPr txBox="1"/>
          <p:nvPr/>
        </p:nvSpPr>
        <p:spPr>
          <a:xfrm>
            <a:off x="3712266" y="3263642"/>
            <a:ext cx="5091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Стаж роботи </a:t>
            </a:r>
            <a:r>
              <a:rPr lang="uk-UA" sz="2100" dirty="0">
                <a:latin typeface="Comic Sans MS" panose="030F0702030302020204" pitchFamily="66" charset="0"/>
              </a:rPr>
              <a:t>– 6 років</a:t>
            </a:r>
            <a:endParaRPr lang="uk-UA" sz="2100" dirty="0">
              <a:latin typeface="Comic Sans MS" panose="030F0702030302020204" pitchFamily="66" charset="0"/>
            </a:endParaRPr>
          </a:p>
          <a:p>
            <a:endParaRPr lang="uk-UA" sz="2100" dirty="0"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797E8B-D5DA-4FE7-9A68-8686C8A05672}"/>
              </a:ext>
            </a:extLst>
          </p:cNvPr>
          <p:cNvSpPr txBox="1"/>
          <p:nvPr/>
        </p:nvSpPr>
        <p:spPr>
          <a:xfrm>
            <a:off x="3712266" y="2316490"/>
            <a:ext cx="5091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Дата народження </a:t>
            </a:r>
            <a:r>
              <a:rPr lang="uk-UA" sz="2100" b="1" dirty="0">
                <a:latin typeface="Comic Sans MS" panose="030F0702030302020204" pitchFamily="66" charset="0"/>
              </a:rPr>
              <a:t>– 04.05.1992 р</a:t>
            </a:r>
            <a:endParaRPr lang="uk-UA" sz="2100" dirty="0">
              <a:latin typeface="Comic Sans MS" panose="030F0702030302020204" pitchFamily="66" charset="0"/>
            </a:endParaRPr>
          </a:p>
          <a:p>
            <a:endParaRPr lang="uk-UA" sz="21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F60365-02DC-4D9E-BF10-070DFA2B7E9E}"/>
              </a:ext>
            </a:extLst>
          </p:cNvPr>
          <p:cNvSpPr txBox="1"/>
          <p:nvPr/>
        </p:nvSpPr>
        <p:spPr>
          <a:xfrm>
            <a:off x="3762110" y="4391571"/>
            <a:ext cx="5091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Курси підвищення кваліфікації </a:t>
            </a:r>
            <a:r>
              <a:rPr lang="uk-UA" sz="2100" b="1" dirty="0">
                <a:latin typeface="Comic Sans MS" panose="030F0702030302020204" pitchFamily="66" charset="0"/>
              </a:rPr>
              <a:t>-</a:t>
            </a:r>
            <a:endParaRPr lang="uk-UA" sz="2100" dirty="0">
              <a:latin typeface="Comic Sans MS" panose="030F0702030302020204" pitchFamily="66" charset="0"/>
            </a:endParaRPr>
          </a:p>
          <a:p>
            <a:r>
              <a:rPr lang="uk-UA" sz="2100" dirty="0">
                <a:latin typeface="Comic Sans MS" panose="030F0702030302020204" pitchFamily="66" charset="0"/>
              </a:rPr>
              <a:t>ВІППО </a:t>
            </a:r>
            <a:endParaRPr lang="uk-UA" sz="2100" dirty="0"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96" t="-667" r="7739" b="16445"/>
          <a:stretch/>
        </p:blipFill>
        <p:spPr>
          <a:xfrm>
            <a:off x="400050" y="1360170"/>
            <a:ext cx="3040380" cy="43319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712266" y="3928456"/>
            <a:ext cx="216277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1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Освіта - </a:t>
            </a:r>
            <a:r>
              <a:rPr lang="uk-UA" sz="2100" dirty="0">
                <a:latin typeface="Comic Sans MS" panose="030F0702030302020204" pitchFamily="66" charset="0"/>
              </a:rPr>
              <a:t>вища 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732333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9CA2E6A-B0AF-4D4D-8FA3-2FC2905AA178}"/>
              </a:ext>
            </a:extLst>
          </p:cNvPr>
          <p:cNvSpPr txBox="1"/>
          <p:nvPr/>
        </p:nvSpPr>
        <p:spPr>
          <a:xfrm>
            <a:off x="1818861" y="1262795"/>
            <a:ext cx="5739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3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Моє педагогічне кредо:</a:t>
            </a:r>
            <a:endParaRPr lang="uk-UA" sz="3300" dirty="0">
              <a:latin typeface="Comic Sans MS" panose="030F0702030302020204" pitchFamily="66" charset="0"/>
            </a:endParaRPr>
          </a:p>
          <a:p>
            <a:endParaRPr lang="uk-UA" sz="3300" dirty="0"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58A3828-EE41-49EB-8426-D68E5FDF121F}"/>
              </a:ext>
            </a:extLst>
          </p:cNvPr>
          <p:cNvSpPr/>
          <p:nvPr/>
        </p:nvSpPr>
        <p:spPr>
          <a:xfrm>
            <a:off x="1235558" y="2347707"/>
            <a:ext cx="6906454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50" i="1" dirty="0">
                <a:solidFill>
                  <a:srgbClr val="000000"/>
                </a:solidFill>
                <a:latin typeface="georgia" panose="02040502050405020303" pitchFamily="18" charset="0"/>
              </a:rPr>
              <a:t>Усе </a:t>
            </a:r>
            <a:r>
              <a:rPr lang="ru-RU" sz="405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можливо</a:t>
            </a:r>
            <a:r>
              <a:rPr lang="ru-RU" sz="4050" i="1" dirty="0">
                <a:solidFill>
                  <a:srgbClr val="000000"/>
                </a:solidFill>
                <a:latin typeface="georgia" panose="02040502050405020303" pitchFamily="18" charset="0"/>
              </a:rPr>
              <a:t>, на </a:t>
            </a:r>
            <a:r>
              <a:rPr lang="ru-RU" sz="405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неможливе</a:t>
            </a:r>
            <a:r>
              <a:rPr lang="ru-RU" sz="4050" i="1" dirty="0">
                <a:solidFill>
                  <a:srgbClr val="000000"/>
                </a:solidFill>
                <a:latin typeface="georgia" panose="02040502050405020303" pitchFamily="18" charset="0"/>
              </a:rPr>
              <a:t> просто </a:t>
            </a:r>
            <a:r>
              <a:rPr lang="ru-RU" sz="405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потрібно</a:t>
            </a:r>
            <a:r>
              <a:rPr lang="ru-RU" sz="4050" i="1" dirty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ru-RU" sz="405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більше</a:t>
            </a:r>
            <a:r>
              <a:rPr lang="ru-RU" sz="4050" i="1" dirty="0">
                <a:solidFill>
                  <a:srgbClr val="000000"/>
                </a:solidFill>
                <a:latin typeface="georgia" panose="02040502050405020303" pitchFamily="18" charset="0"/>
              </a:rPr>
              <a:t> часу!</a:t>
            </a:r>
            <a:endParaRPr lang="ru-UA" sz="4050" dirty="0"/>
          </a:p>
        </p:txBody>
      </p:sp>
    </p:spTree>
    <p:extLst>
      <p:ext uri="{BB962C8B-B14F-4D97-AF65-F5344CB8AC3E}">
        <p14:creationId xmlns:p14="http://schemas.microsoft.com/office/powerpoint/2010/main" val="148299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9CA2E6A-B0AF-4D4D-8FA3-2FC2905AA178}"/>
              </a:ext>
            </a:extLst>
          </p:cNvPr>
          <p:cNvSpPr txBox="1"/>
          <p:nvPr/>
        </p:nvSpPr>
        <p:spPr>
          <a:xfrm>
            <a:off x="1818861" y="1262795"/>
            <a:ext cx="5739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3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Моя проблемна тема:</a:t>
            </a:r>
            <a:endParaRPr lang="uk-UA" sz="3300" dirty="0">
              <a:latin typeface="Comic Sans MS" panose="030F0702030302020204" pitchFamily="66" charset="0"/>
            </a:endParaRPr>
          </a:p>
          <a:p>
            <a:endParaRPr lang="uk-UA" sz="3300" dirty="0"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58A3828-EE41-49EB-8426-D68E5FDF121F}"/>
              </a:ext>
            </a:extLst>
          </p:cNvPr>
          <p:cNvSpPr/>
          <p:nvPr/>
        </p:nvSpPr>
        <p:spPr>
          <a:xfrm>
            <a:off x="1367874" y="2459504"/>
            <a:ext cx="690645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5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Використання</a:t>
            </a:r>
            <a:r>
              <a:rPr lang="ru-RU" sz="4050" i="1" dirty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ru-RU" sz="405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інноваційних</a:t>
            </a:r>
            <a:r>
              <a:rPr lang="ru-RU" sz="4050" i="1" dirty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ru-RU" sz="405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технологій</a:t>
            </a:r>
            <a:r>
              <a:rPr lang="ru-RU" sz="4050" i="1" dirty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ru-RU" sz="405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навчання</a:t>
            </a:r>
            <a:r>
              <a:rPr lang="ru-RU" sz="4050" i="1" dirty="0">
                <a:solidFill>
                  <a:srgbClr val="000000"/>
                </a:solidFill>
                <a:latin typeface="georgia" panose="02040502050405020303" pitchFamily="18" charset="0"/>
              </a:rPr>
              <a:t> на уроках </a:t>
            </a:r>
            <a:r>
              <a:rPr lang="ru-RU" sz="405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інформатики</a:t>
            </a:r>
            <a:r>
              <a:rPr lang="ru-RU" sz="4050" i="1" dirty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endParaRPr lang="ru-UA" sz="4050" dirty="0"/>
          </a:p>
        </p:txBody>
      </p:sp>
    </p:spTree>
    <p:extLst>
      <p:ext uri="{BB962C8B-B14F-4D97-AF65-F5344CB8AC3E}">
        <p14:creationId xmlns:p14="http://schemas.microsoft.com/office/powerpoint/2010/main" val="4069200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5;p15"/>
          <p:cNvSpPr/>
          <p:nvPr/>
        </p:nvSpPr>
        <p:spPr>
          <a:xfrm>
            <a:off x="274208" y="1416054"/>
            <a:ext cx="2165625" cy="692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uk-UA" sz="405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ОСВІТА</a:t>
            </a:r>
            <a:endParaRPr sz="105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8" t="28831" r="17697" b="22769"/>
          <a:stretch/>
        </p:blipFill>
        <p:spPr>
          <a:xfrm>
            <a:off x="4841178" y="2832666"/>
            <a:ext cx="3243266" cy="22738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5" t="13389" r="2162" b="7445"/>
          <a:stretch/>
        </p:blipFill>
        <p:spPr>
          <a:xfrm>
            <a:off x="465277" y="2960134"/>
            <a:ext cx="4245053" cy="28893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4" t="42529" r="13706" b="6811"/>
          <a:stretch/>
        </p:blipFill>
        <p:spPr>
          <a:xfrm rot="878638">
            <a:off x="6437514" y="858801"/>
            <a:ext cx="2560220" cy="1807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9" t="24889" r="31834" b="33333"/>
          <a:stretch/>
        </p:blipFill>
        <p:spPr>
          <a:xfrm>
            <a:off x="2205242" y="239364"/>
            <a:ext cx="4045433" cy="24797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5" t="13389" r="2162" b="7445"/>
          <a:stretch/>
        </p:blipFill>
        <p:spPr>
          <a:xfrm>
            <a:off x="465277" y="2919191"/>
            <a:ext cx="4245053" cy="28893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9" t="24889" r="31834" b="33333"/>
          <a:stretch/>
        </p:blipFill>
        <p:spPr>
          <a:xfrm>
            <a:off x="2205242" y="198421"/>
            <a:ext cx="4045433" cy="247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82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32">
            <a:extLst>
              <a:ext uri="{FF2B5EF4-FFF2-40B4-BE49-F238E27FC236}">
                <a16:creationId xmlns:a16="http://schemas.microsoft.com/office/drawing/2014/main" id="{A81D74CC-71A5-4B2F-8E85-3769400C0356}"/>
              </a:ext>
            </a:extLst>
          </p:cNvPr>
          <p:cNvSpPr/>
          <p:nvPr/>
        </p:nvSpPr>
        <p:spPr>
          <a:xfrm rot="17281152" flipH="1">
            <a:off x="5001286" y="2692396"/>
            <a:ext cx="132647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3" name="Group 67">
            <a:extLst>
              <a:ext uri="{FF2B5EF4-FFF2-40B4-BE49-F238E27FC236}">
                <a16:creationId xmlns:a16="http://schemas.microsoft.com/office/drawing/2014/main" id="{159843B2-7FB6-4C07-A1BA-3365DD6ED8A0}"/>
              </a:ext>
            </a:extLst>
          </p:cNvPr>
          <p:cNvGrpSpPr/>
          <p:nvPr/>
        </p:nvGrpSpPr>
        <p:grpSpPr>
          <a:xfrm>
            <a:off x="5223317" y="3072907"/>
            <a:ext cx="2364254" cy="876801"/>
            <a:chOff x="6964423" y="2954207"/>
            <a:chExt cx="3152338" cy="1169068"/>
          </a:xfrm>
        </p:grpSpPr>
        <p:sp>
          <p:nvSpPr>
            <p:cNvPr id="4" name="Freeform: Shape 12">
              <a:extLst>
                <a:ext uri="{FF2B5EF4-FFF2-40B4-BE49-F238E27FC236}">
                  <a16:creationId xmlns:a16="http://schemas.microsoft.com/office/drawing/2014/main" id="{80AF250C-0BEE-4594-8D7D-30870A4DAB9D}"/>
                </a:ext>
              </a:extLst>
            </p:cNvPr>
            <p:cNvSpPr/>
            <p:nvPr/>
          </p:nvSpPr>
          <p:spPr>
            <a:xfrm rot="17169580">
              <a:off x="7969602" y="1949028"/>
              <a:ext cx="1141980" cy="3152338"/>
            </a:xfrm>
            <a:custGeom>
              <a:avLst/>
              <a:gdLst>
                <a:gd name="connsiteX0" fmla="*/ 570990 w 1141980"/>
                <a:gd name="connsiteY0" fmla="*/ 176910 h 3152338"/>
                <a:gd name="connsiteX1" fmla="*/ 433104 w 1141980"/>
                <a:gd name="connsiteY1" fmla="*/ 314796 h 3152338"/>
                <a:gd name="connsiteX2" fmla="*/ 570990 w 1141980"/>
                <a:gd name="connsiteY2" fmla="*/ 452682 h 3152338"/>
                <a:gd name="connsiteX3" fmla="*/ 708876 w 1141980"/>
                <a:gd name="connsiteY3" fmla="*/ 314796 h 3152338"/>
                <a:gd name="connsiteX4" fmla="*/ 570990 w 1141980"/>
                <a:gd name="connsiteY4" fmla="*/ 176910 h 3152338"/>
                <a:gd name="connsiteX5" fmla="*/ 570990 w 1141980"/>
                <a:gd name="connsiteY5" fmla="*/ 0 h 3152338"/>
                <a:gd name="connsiteX6" fmla="*/ 1141980 w 1141980"/>
                <a:gd name="connsiteY6" fmla="*/ 570990 h 3152338"/>
                <a:gd name="connsiteX7" fmla="*/ 1141979 w 1141980"/>
                <a:gd name="connsiteY7" fmla="*/ 2581348 h 3152338"/>
                <a:gd name="connsiteX8" fmla="*/ 570989 w 1141980"/>
                <a:gd name="connsiteY8" fmla="*/ 3152338 h 3152338"/>
                <a:gd name="connsiteX9" fmla="*/ 570990 w 1141980"/>
                <a:gd name="connsiteY9" fmla="*/ 3152337 h 3152338"/>
                <a:gd name="connsiteX10" fmla="*/ 0 w 1141980"/>
                <a:gd name="connsiteY10" fmla="*/ 2581347 h 3152338"/>
                <a:gd name="connsiteX11" fmla="*/ 0 w 1141980"/>
                <a:gd name="connsiteY11" fmla="*/ 570990 h 3152338"/>
                <a:gd name="connsiteX12" fmla="*/ 570990 w 1141980"/>
                <a:gd name="connsiteY12" fmla="*/ 0 h 31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1980" h="3152338">
                  <a:moveTo>
                    <a:pt x="570990" y="176910"/>
                  </a:moveTo>
                  <a:cubicBezTo>
                    <a:pt x="494838" y="176910"/>
                    <a:pt x="433104" y="238644"/>
                    <a:pt x="433104" y="314796"/>
                  </a:cubicBezTo>
                  <a:cubicBezTo>
                    <a:pt x="433104" y="390948"/>
                    <a:pt x="494838" y="452682"/>
                    <a:pt x="570990" y="452682"/>
                  </a:cubicBezTo>
                  <a:cubicBezTo>
                    <a:pt x="647142" y="452682"/>
                    <a:pt x="708876" y="390948"/>
                    <a:pt x="708876" y="314796"/>
                  </a:cubicBezTo>
                  <a:cubicBezTo>
                    <a:pt x="708876" y="238644"/>
                    <a:pt x="647142" y="176910"/>
                    <a:pt x="570990" y="176910"/>
                  </a:cubicBezTo>
                  <a:close/>
                  <a:moveTo>
                    <a:pt x="570990" y="0"/>
                  </a:moveTo>
                  <a:cubicBezTo>
                    <a:pt x="886339" y="0"/>
                    <a:pt x="1141980" y="255641"/>
                    <a:pt x="1141980" y="570990"/>
                  </a:cubicBezTo>
                  <a:cubicBezTo>
                    <a:pt x="1141980" y="1241109"/>
                    <a:pt x="1141979" y="1911229"/>
                    <a:pt x="1141979" y="2581348"/>
                  </a:cubicBezTo>
                  <a:cubicBezTo>
                    <a:pt x="1141979" y="2896697"/>
                    <a:pt x="886338" y="3152338"/>
                    <a:pt x="570989" y="3152338"/>
                  </a:cubicBezTo>
                  <a:lnTo>
                    <a:pt x="570990" y="3152337"/>
                  </a:lnTo>
                  <a:cubicBezTo>
                    <a:pt x="255641" y="3152337"/>
                    <a:pt x="0" y="2896696"/>
                    <a:pt x="0" y="2581347"/>
                  </a:cubicBezTo>
                  <a:lnTo>
                    <a:pt x="0" y="570990"/>
                  </a:lnTo>
                  <a:cubicBezTo>
                    <a:pt x="0" y="255641"/>
                    <a:pt x="255641" y="0"/>
                    <a:pt x="57099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50800" dist="1016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5" name="Group 55">
              <a:extLst>
                <a:ext uri="{FF2B5EF4-FFF2-40B4-BE49-F238E27FC236}">
                  <a16:creationId xmlns:a16="http://schemas.microsoft.com/office/drawing/2014/main" id="{D0BA20EC-B52B-48A9-BA65-7D010DD78364}"/>
                </a:ext>
              </a:extLst>
            </p:cNvPr>
            <p:cNvGrpSpPr/>
            <p:nvPr/>
          </p:nvGrpSpPr>
          <p:grpSpPr>
            <a:xfrm rot="1361608">
              <a:off x="7778500" y="3218496"/>
              <a:ext cx="2331704" cy="904779"/>
              <a:chOff x="2667649" y="3101402"/>
              <a:chExt cx="2331704" cy="904779"/>
            </a:xfrm>
          </p:grpSpPr>
          <p:sp>
            <p:nvSpPr>
              <p:cNvPr id="6" name="Rectangle 56">
                <a:extLst>
                  <a:ext uri="{FF2B5EF4-FFF2-40B4-BE49-F238E27FC236}">
                    <a16:creationId xmlns:a16="http://schemas.microsoft.com/office/drawing/2014/main" id="{76B21026-5FC2-4587-BF7F-06A7F5E34F70}"/>
                  </a:ext>
                </a:extLst>
              </p:cNvPr>
              <p:cNvSpPr/>
              <p:nvPr/>
            </p:nvSpPr>
            <p:spPr>
              <a:xfrm rot="21245637">
                <a:off x="2667649" y="3101402"/>
                <a:ext cx="1647811" cy="90477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260AD7-2D3D-4749-89F0-7BD64966FF43}"/>
                  </a:ext>
                </a:extLst>
              </p:cNvPr>
              <p:cNvSpPr txBox="1"/>
              <p:nvPr/>
            </p:nvSpPr>
            <p:spPr>
              <a:xfrm rot="21320082">
                <a:off x="4291467" y="3121040"/>
                <a:ext cx="707886" cy="615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0</a:t>
                </a:r>
                <a:r>
                  <a:rPr lang="uk-UA" sz="24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4</a:t>
                </a:r>
                <a:endParaRPr lang="en-US" sz="24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40F710-074D-4C8B-8C52-5FE7CA479454}"/>
                  </a:ext>
                </a:extLst>
              </p:cNvPr>
              <p:cNvSpPr txBox="1"/>
              <p:nvPr/>
            </p:nvSpPr>
            <p:spPr>
              <a:xfrm rot="21235010">
                <a:off x="2749958" y="3241550"/>
                <a:ext cx="14567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350" b="1" dirty="0">
                    <a:latin typeface="Century Gothic" panose="020B0502020202020204" pitchFamily="34" charset="0"/>
                  </a:rPr>
                  <a:t>Перемоги</a:t>
                </a:r>
                <a:r>
                  <a:rPr lang="uk-UA" sz="1200" b="1" dirty="0">
                    <a:latin typeface="Century Gothic" panose="020B0502020202020204" pitchFamily="34" charset="0"/>
                  </a:rPr>
                  <a:t> учнів</a:t>
                </a:r>
                <a:endParaRPr lang="en-US" sz="1200" b="1" dirty="0"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10" name="Freeform: Shape 21">
            <a:extLst>
              <a:ext uri="{FF2B5EF4-FFF2-40B4-BE49-F238E27FC236}">
                <a16:creationId xmlns:a16="http://schemas.microsoft.com/office/drawing/2014/main" id="{6554B30B-DAFF-401C-9FE1-5DBD08116F18}"/>
              </a:ext>
            </a:extLst>
          </p:cNvPr>
          <p:cNvSpPr/>
          <p:nvPr/>
        </p:nvSpPr>
        <p:spPr>
          <a:xfrm rot="19492854" flipH="1">
            <a:off x="4810963" y="2982879"/>
            <a:ext cx="132647" cy="762418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Freeform: Shape 22">
            <a:extLst>
              <a:ext uri="{FF2B5EF4-FFF2-40B4-BE49-F238E27FC236}">
                <a16:creationId xmlns:a16="http://schemas.microsoft.com/office/drawing/2014/main" id="{4035BE40-452D-4618-93C8-FAB888C7ECA8}"/>
              </a:ext>
            </a:extLst>
          </p:cNvPr>
          <p:cNvSpPr/>
          <p:nvPr/>
        </p:nvSpPr>
        <p:spPr>
          <a:xfrm rot="1646982" flipH="1">
            <a:off x="4267379" y="3073531"/>
            <a:ext cx="132647" cy="762418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Freeform: Shape 25">
            <a:extLst>
              <a:ext uri="{FF2B5EF4-FFF2-40B4-BE49-F238E27FC236}">
                <a16:creationId xmlns:a16="http://schemas.microsoft.com/office/drawing/2014/main" id="{307BE9F1-9B4D-4A49-AFD7-8C34E9EB8A8C}"/>
              </a:ext>
            </a:extLst>
          </p:cNvPr>
          <p:cNvSpPr/>
          <p:nvPr/>
        </p:nvSpPr>
        <p:spPr>
          <a:xfrm rot="3462330" flipH="1">
            <a:off x="3966047" y="2731089"/>
            <a:ext cx="132647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1F6E68C-A618-475B-8467-2C93A674E7D3}"/>
              </a:ext>
            </a:extLst>
          </p:cNvPr>
          <p:cNvSpPr/>
          <p:nvPr/>
        </p:nvSpPr>
        <p:spPr>
          <a:xfrm rot="21225324" flipH="1">
            <a:off x="4479930" y="3124401"/>
            <a:ext cx="110977" cy="638378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7969"/>
              <a:gd name="connsiteY0" fmla="*/ 851170 h 851170"/>
              <a:gd name="connsiteX1" fmla="*/ 141051 w 147969"/>
              <a:gd name="connsiteY1" fmla="*/ 428017 h 851170"/>
              <a:gd name="connsiteX2" fmla="*/ 0 w 147969"/>
              <a:gd name="connsiteY2" fmla="*/ 0 h 851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969" h="851170">
                <a:moveTo>
                  <a:pt x="43775" y="851170"/>
                </a:moveTo>
                <a:cubicBezTo>
                  <a:pt x="173803" y="794982"/>
                  <a:pt x="148347" y="569879"/>
                  <a:pt x="141051" y="428017"/>
                </a:cubicBezTo>
                <a:cubicBezTo>
                  <a:pt x="133755" y="286155"/>
                  <a:pt x="142723" y="76064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Freeform: Shape 8">
            <a:extLst>
              <a:ext uri="{FF2B5EF4-FFF2-40B4-BE49-F238E27FC236}">
                <a16:creationId xmlns:a16="http://schemas.microsoft.com/office/drawing/2014/main" id="{93F8CCAA-0E39-4F2B-BACC-3FBE1FE3DBD9}"/>
              </a:ext>
            </a:extLst>
          </p:cNvPr>
          <p:cNvSpPr/>
          <p:nvPr/>
        </p:nvSpPr>
        <p:spPr>
          <a:xfrm>
            <a:off x="4164916" y="1064748"/>
            <a:ext cx="814169" cy="2364253"/>
          </a:xfrm>
          <a:custGeom>
            <a:avLst/>
            <a:gdLst>
              <a:gd name="connsiteX0" fmla="*/ 542779 w 1085558"/>
              <a:gd name="connsiteY0" fmla="*/ 2314981 h 3152337"/>
              <a:gd name="connsiteX1" fmla="*/ 248202 w 1085558"/>
              <a:gd name="connsiteY1" fmla="*/ 2609558 h 3152337"/>
              <a:gd name="connsiteX2" fmla="*/ 542779 w 1085558"/>
              <a:gd name="connsiteY2" fmla="*/ 2904135 h 3152337"/>
              <a:gd name="connsiteX3" fmla="*/ 837356 w 1085558"/>
              <a:gd name="connsiteY3" fmla="*/ 2609558 h 3152337"/>
              <a:gd name="connsiteX4" fmla="*/ 542779 w 1085558"/>
              <a:gd name="connsiteY4" fmla="*/ 2314981 h 3152337"/>
              <a:gd name="connsiteX5" fmla="*/ 542779 w 1085558"/>
              <a:gd name="connsiteY5" fmla="*/ 0 h 3152337"/>
              <a:gd name="connsiteX6" fmla="*/ 654623 w 1085558"/>
              <a:gd name="connsiteY6" fmla="*/ 111844 h 3152337"/>
              <a:gd name="connsiteX7" fmla="*/ 654622 w 1085558"/>
              <a:gd name="connsiteY7" fmla="*/ 2078568 h 3152337"/>
              <a:gd name="connsiteX8" fmla="*/ 754054 w 1085558"/>
              <a:gd name="connsiteY8" fmla="*/ 2109433 h 3152337"/>
              <a:gd name="connsiteX9" fmla="*/ 1085558 w 1085558"/>
              <a:gd name="connsiteY9" fmla="*/ 2609558 h 3152337"/>
              <a:gd name="connsiteX10" fmla="*/ 542779 w 1085558"/>
              <a:gd name="connsiteY10" fmla="*/ 3152337 h 3152337"/>
              <a:gd name="connsiteX11" fmla="*/ 0 w 1085558"/>
              <a:gd name="connsiteY11" fmla="*/ 2609558 h 3152337"/>
              <a:gd name="connsiteX12" fmla="*/ 331505 w 1085558"/>
              <a:gd name="connsiteY12" fmla="*/ 2109433 h 3152337"/>
              <a:gd name="connsiteX13" fmla="*/ 430935 w 1085558"/>
              <a:gd name="connsiteY13" fmla="*/ 2078568 h 3152337"/>
              <a:gd name="connsiteX14" fmla="*/ 430935 w 1085558"/>
              <a:gd name="connsiteY14" fmla="*/ 733243 h 3152337"/>
              <a:gd name="connsiteX15" fmla="*/ 210016 w 1085558"/>
              <a:gd name="connsiteY15" fmla="*/ 733243 h 3152337"/>
              <a:gd name="connsiteX16" fmla="*/ 210016 w 1085558"/>
              <a:gd name="connsiteY16" fmla="*/ 614047 h 3152337"/>
              <a:gd name="connsiteX17" fmla="*/ 430935 w 1085558"/>
              <a:gd name="connsiteY17" fmla="*/ 614047 h 3152337"/>
              <a:gd name="connsiteX18" fmla="*/ 430935 w 1085558"/>
              <a:gd name="connsiteY18" fmla="*/ 564707 h 3152337"/>
              <a:gd name="connsiteX19" fmla="*/ 253425 w 1085558"/>
              <a:gd name="connsiteY19" fmla="*/ 564707 h 3152337"/>
              <a:gd name="connsiteX20" fmla="*/ 253425 w 1085558"/>
              <a:gd name="connsiteY20" fmla="*/ 445511 h 3152337"/>
              <a:gd name="connsiteX21" fmla="*/ 430935 w 1085558"/>
              <a:gd name="connsiteY21" fmla="*/ 445511 h 3152337"/>
              <a:gd name="connsiteX22" fmla="*/ 430935 w 1085558"/>
              <a:gd name="connsiteY22" fmla="*/ 396171 h 3152337"/>
              <a:gd name="connsiteX23" fmla="*/ 110679 w 1085558"/>
              <a:gd name="connsiteY23" fmla="*/ 396171 h 3152337"/>
              <a:gd name="connsiteX24" fmla="*/ 110679 w 1085558"/>
              <a:gd name="connsiteY24" fmla="*/ 276975 h 3152337"/>
              <a:gd name="connsiteX25" fmla="*/ 430935 w 1085558"/>
              <a:gd name="connsiteY25" fmla="*/ 276975 h 3152337"/>
              <a:gd name="connsiteX26" fmla="*/ 430935 w 1085558"/>
              <a:gd name="connsiteY26" fmla="*/ 111844 h 3152337"/>
              <a:gd name="connsiteX27" fmla="*/ 542779 w 1085558"/>
              <a:gd name="connsiteY27" fmla="*/ 0 h 31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085558" h="3152337">
                <a:moveTo>
                  <a:pt x="542779" y="2314981"/>
                </a:moveTo>
                <a:cubicBezTo>
                  <a:pt x="380089" y="2314981"/>
                  <a:pt x="248202" y="2446868"/>
                  <a:pt x="248202" y="2609558"/>
                </a:cubicBezTo>
                <a:cubicBezTo>
                  <a:pt x="248202" y="2772248"/>
                  <a:pt x="380089" y="2904135"/>
                  <a:pt x="542779" y="2904135"/>
                </a:cubicBezTo>
                <a:cubicBezTo>
                  <a:pt x="705469" y="2904135"/>
                  <a:pt x="837356" y="2772248"/>
                  <a:pt x="837356" y="2609558"/>
                </a:cubicBezTo>
                <a:cubicBezTo>
                  <a:pt x="837356" y="2446868"/>
                  <a:pt x="705469" y="2314981"/>
                  <a:pt x="542779" y="2314981"/>
                </a:cubicBezTo>
                <a:close/>
                <a:moveTo>
                  <a:pt x="542779" y="0"/>
                </a:moveTo>
                <a:cubicBezTo>
                  <a:pt x="604549" y="0"/>
                  <a:pt x="654623" y="50074"/>
                  <a:pt x="654623" y="111844"/>
                </a:cubicBezTo>
                <a:lnTo>
                  <a:pt x="654622" y="2078568"/>
                </a:lnTo>
                <a:lnTo>
                  <a:pt x="754054" y="2109433"/>
                </a:lnTo>
                <a:cubicBezTo>
                  <a:pt x="948865" y="2191832"/>
                  <a:pt x="1085558" y="2384731"/>
                  <a:pt x="1085558" y="2609558"/>
                </a:cubicBezTo>
                <a:cubicBezTo>
                  <a:pt x="1085558" y="2909327"/>
                  <a:pt x="842548" y="3152337"/>
                  <a:pt x="542779" y="3152337"/>
                </a:cubicBezTo>
                <a:cubicBezTo>
                  <a:pt x="243010" y="3152337"/>
                  <a:pt x="0" y="2909327"/>
                  <a:pt x="0" y="2609558"/>
                </a:cubicBezTo>
                <a:cubicBezTo>
                  <a:pt x="0" y="2384731"/>
                  <a:pt x="136693" y="2191832"/>
                  <a:pt x="331505" y="2109433"/>
                </a:cubicBezTo>
                <a:lnTo>
                  <a:pt x="430935" y="2078568"/>
                </a:lnTo>
                <a:lnTo>
                  <a:pt x="430935" y="733243"/>
                </a:lnTo>
                <a:lnTo>
                  <a:pt x="210016" y="733243"/>
                </a:lnTo>
                <a:lnTo>
                  <a:pt x="210016" y="614047"/>
                </a:lnTo>
                <a:lnTo>
                  <a:pt x="430935" y="614047"/>
                </a:lnTo>
                <a:lnTo>
                  <a:pt x="430935" y="564707"/>
                </a:lnTo>
                <a:lnTo>
                  <a:pt x="253425" y="564707"/>
                </a:lnTo>
                <a:lnTo>
                  <a:pt x="253425" y="445511"/>
                </a:lnTo>
                <a:lnTo>
                  <a:pt x="430935" y="445511"/>
                </a:lnTo>
                <a:lnTo>
                  <a:pt x="430935" y="396171"/>
                </a:lnTo>
                <a:lnTo>
                  <a:pt x="110679" y="396171"/>
                </a:lnTo>
                <a:lnTo>
                  <a:pt x="110679" y="276975"/>
                </a:lnTo>
                <a:lnTo>
                  <a:pt x="430935" y="276975"/>
                </a:lnTo>
                <a:lnTo>
                  <a:pt x="430935" y="111844"/>
                </a:lnTo>
                <a:cubicBezTo>
                  <a:pt x="430935" y="50074"/>
                  <a:pt x="481009" y="0"/>
                  <a:pt x="542779" y="0"/>
                </a:cubicBezTo>
                <a:close/>
              </a:path>
            </a:pathLst>
          </a:custGeom>
          <a:gradFill flip="none" rotWithShape="1">
            <a:gsLst>
              <a:gs pos="93000">
                <a:srgbClr val="804518"/>
              </a:gs>
              <a:gs pos="37152">
                <a:srgbClr val="C38724"/>
              </a:gs>
              <a:gs pos="26000">
                <a:srgbClr val="804518"/>
              </a:gs>
              <a:gs pos="48000">
                <a:srgbClr val="804518"/>
              </a:gs>
              <a:gs pos="69000">
                <a:srgbClr val="C38724"/>
              </a:gs>
              <a:gs pos="6000">
                <a:srgbClr val="C38724"/>
              </a:gs>
              <a:gs pos="16000">
                <a:srgbClr val="804518"/>
              </a:gs>
              <a:gs pos="59000">
                <a:srgbClr val="FAFF8B"/>
              </a:gs>
            </a:gsLst>
            <a:lin ang="5400000" scaled="1"/>
            <a:tileRect/>
          </a:gradFill>
          <a:ln>
            <a:noFill/>
          </a:ln>
          <a:effectLst>
            <a:outerShdw blurRad="114300" dist="76200" dir="8100000" algn="tr" rotWithShape="0">
              <a:prstClr val="black">
                <a:alpha val="40000"/>
              </a:prstClr>
            </a:outerShdw>
          </a:effectLst>
          <a:scene3d>
            <a:camera prst="perspectiveRight">
              <a:rot lat="0" lon="20400000" rev="0"/>
            </a:camera>
            <a:lightRig rig="glow" dir="t"/>
          </a:scene3d>
          <a:sp3d extrusionH="336550" prstMaterial="plastic">
            <a:extrusionClr>
              <a:srgbClr val="AC7F00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22" name="Group 65">
            <a:extLst>
              <a:ext uri="{FF2B5EF4-FFF2-40B4-BE49-F238E27FC236}">
                <a16:creationId xmlns:a16="http://schemas.microsoft.com/office/drawing/2014/main" id="{803DE4AB-DB27-4E96-82A3-DC060B3A3268}"/>
              </a:ext>
            </a:extLst>
          </p:cNvPr>
          <p:cNvGrpSpPr/>
          <p:nvPr/>
        </p:nvGrpSpPr>
        <p:grpSpPr>
          <a:xfrm rot="19979250">
            <a:off x="5108122" y="3305593"/>
            <a:ext cx="856485" cy="2384448"/>
            <a:chOff x="6353031" y="3647716"/>
            <a:chExt cx="1141980" cy="3179263"/>
          </a:xfrm>
        </p:grpSpPr>
        <p:sp>
          <p:nvSpPr>
            <p:cNvPr id="23" name="Freeform: Shape 10">
              <a:extLst>
                <a:ext uri="{FF2B5EF4-FFF2-40B4-BE49-F238E27FC236}">
                  <a16:creationId xmlns:a16="http://schemas.microsoft.com/office/drawing/2014/main" id="{ABC137C0-8261-4CC3-8623-0D79C71E3460}"/>
                </a:ext>
              </a:extLst>
            </p:cNvPr>
            <p:cNvSpPr/>
            <p:nvPr/>
          </p:nvSpPr>
          <p:spPr>
            <a:xfrm>
              <a:off x="6353031" y="3647716"/>
              <a:ext cx="1141980" cy="3152338"/>
            </a:xfrm>
            <a:custGeom>
              <a:avLst/>
              <a:gdLst>
                <a:gd name="connsiteX0" fmla="*/ 570990 w 1141980"/>
                <a:gd name="connsiteY0" fmla="*/ 176910 h 3152338"/>
                <a:gd name="connsiteX1" fmla="*/ 433104 w 1141980"/>
                <a:gd name="connsiteY1" fmla="*/ 314796 h 3152338"/>
                <a:gd name="connsiteX2" fmla="*/ 570990 w 1141980"/>
                <a:gd name="connsiteY2" fmla="*/ 452682 h 3152338"/>
                <a:gd name="connsiteX3" fmla="*/ 708876 w 1141980"/>
                <a:gd name="connsiteY3" fmla="*/ 314796 h 3152338"/>
                <a:gd name="connsiteX4" fmla="*/ 570990 w 1141980"/>
                <a:gd name="connsiteY4" fmla="*/ 176910 h 3152338"/>
                <a:gd name="connsiteX5" fmla="*/ 570990 w 1141980"/>
                <a:gd name="connsiteY5" fmla="*/ 0 h 3152338"/>
                <a:gd name="connsiteX6" fmla="*/ 1141980 w 1141980"/>
                <a:gd name="connsiteY6" fmla="*/ 570990 h 3152338"/>
                <a:gd name="connsiteX7" fmla="*/ 1141979 w 1141980"/>
                <a:gd name="connsiteY7" fmla="*/ 2581348 h 3152338"/>
                <a:gd name="connsiteX8" fmla="*/ 570989 w 1141980"/>
                <a:gd name="connsiteY8" fmla="*/ 3152338 h 3152338"/>
                <a:gd name="connsiteX9" fmla="*/ 570990 w 1141980"/>
                <a:gd name="connsiteY9" fmla="*/ 3152337 h 3152338"/>
                <a:gd name="connsiteX10" fmla="*/ 0 w 1141980"/>
                <a:gd name="connsiteY10" fmla="*/ 2581347 h 3152338"/>
                <a:gd name="connsiteX11" fmla="*/ 0 w 1141980"/>
                <a:gd name="connsiteY11" fmla="*/ 570990 h 3152338"/>
                <a:gd name="connsiteX12" fmla="*/ 570990 w 1141980"/>
                <a:gd name="connsiteY12" fmla="*/ 0 h 31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1980" h="3152338">
                  <a:moveTo>
                    <a:pt x="570990" y="176910"/>
                  </a:moveTo>
                  <a:cubicBezTo>
                    <a:pt x="494838" y="176910"/>
                    <a:pt x="433104" y="238644"/>
                    <a:pt x="433104" y="314796"/>
                  </a:cubicBezTo>
                  <a:cubicBezTo>
                    <a:pt x="433104" y="390948"/>
                    <a:pt x="494838" y="452682"/>
                    <a:pt x="570990" y="452682"/>
                  </a:cubicBezTo>
                  <a:cubicBezTo>
                    <a:pt x="647142" y="452682"/>
                    <a:pt x="708876" y="390948"/>
                    <a:pt x="708876" y="314796"/>
                  </a:cubicBezTo>
                  <a:cubicBezTo>
                    <a:pt x="708876" y="238644"/>
                    <a:pt x="647142" y="176910"/>
                    <a:pt x="570990" y="176910"/>
                  </a:cubicBezTo>
                  <a:close/>
                  <a:moveTo>
                    <a:pt x="570990" y="0"/>
                  </a:moveTo>
                  <a:cubicBezTo>
                    <a:pt x="886339" y="0"/>
                    <a:pt x="1141980" y="255641"/>
                    <a:pt x="1141980" y="570990"/>
                  </a:cubicBezTo>
                  <a:cubicBezTo>
                    <a:pt x="1141980" y="1241109"/>
                    <a:pt x="1141979" y="1911229"/>
                    <a:pt x="1141979" y="2581348"/>
                  </a:cubicBezTo>
                  <a:cubicBezTo>
                    <a:pt x="1141979" y="2896697"/>
                    <a:pt x="886338" y="3152338"/>
                    <a:pt x="570989" y="3152338"/>
                  </a:cubicBezTo>
                  <a:lnTo>
                    <a:pt x="570990" y="3152337"/>
                  </a:lnTo>
                  <a:cubicBezTo>
                    <a:pt x="255641" y="3152337"/>
                    <a:pt x="0" y="2896696"/>
                    <a:pt x="0" y="2581347"/>
                  </a:cubicBezTo>
                  <a:lnTo>
                    <a:pt x="0" y="570990"/>
                  </a:lnTo>
                  <a:cubicBezTo>
                    <a:pt x="0" y="255641"/>
                    <a:pt x="255641" y="0"/>
                    <a:pt x="570990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4" name="Group 45">
              <a:extLst>
                <a:ext uri="{FF2B5EF4-FFF2-40B4-BE49-F238E27FC236}">
                  <a16:creationId xmlns:a16="http://schemas.microsoft.com/office/drawing/2014/main" id="{C6467A26-F911-4B88-8E55-BDF4A0CC78B5}"/>
                </a:ext>
              </a:extLst>
            </p:cNvPr>
            <p:cNvGrpSpPr/>
            <p:nvPr/>
          </p:nvGrpSpPr>
          <p:grpSpPr>
            <a:xfrm rot="16486797">
              <a:off x="5759029" y="5211439"/>
              <a:ext cx="2326300" cy="904779"/>
              <a:chOff x="1998333" y="3919332"/>
              <a:chExt cx="2326300" cy="904779"/>
            </a:xfrm>
          </p:grpSpPr>
          <p:sp>
            <p:nvSpPr>
              <p:cNvPr id="25" name="Rectangle 46">
                <a:extLst>
                  <a:ext uri="{FF2B5EF4-FFF2-40B4-BE49-F238E27FC236}">
                    <a16:creationId xmlns:a16="http://schemas.microsoft.com/office/drawing/2014/main" id="{15B54A6E-AAF9-465B-BCA8-84CA55ADEE38}"/>
                  </a:ext>
                </a:extLst>
              </p:cNvPr>
              <p:cNvSpPr/>
              <p:nvPr/>
            </p:nvSpPr>
            <p:spPr>
              <a:xfrm rot="21245637">
                <a:off x="2676822" y="3919332"/>
                <a:ext cx="1647811" cy="90477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01FB8DE-163A-4AEF-97B1-CDDB117E1E69}"/>
                  </a:ext>
                </a:extLst>
              </p:cNvPr>
              <p:cNvSpPr txBox="1"/>
              <p:nvPr/>
            </p:nvSpPr>
            <p:spPr>
              <a:xfrm rot="10406465">
                <a:off x="1998333" y="4135569"/>
                <a:ext cx="707886" cy="615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03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3598E01-D783-4F0A-BA2D-0794A4F27336}"/>
                  </a:ext>
                </a:extLst>
              </p:cNvPr>
              <p:cNvSpPr txBox="1"/>
              <p:nvPr/>
            </p:nvSpPr>
            <p:spPr>
              <a:xfrm rot="10482455">
                <a:off x="2682900" y="4040604"/>
                <a:ext cx="1580176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350" b="1" dirty="0">
                    <a:latin typeface="Century Gothic" panose="020B0502020202020204" pitchFamily="34" charset="0"/>
                  </a:rPr>
                  <a:t>Позакласна</a:t>
                </a:r>
                <a:r>
                  <a:rPr lang="uk-UA" sz="1200" b="1" dirty="0">
                    <a:latin typeface="Century Gothic" panose="020B0502020202020204" pitchFamily="34" charset="0"/>
                  </a:rPr>
                  <a:t> робота</a:t>
                </a:r>
                <a:endParaRPr lang="en-US" sz="1200" b="1" dirty="0">
                  <a:latin typeface="Century Gothic" panose="020B0502020202020204" pitchFamily="34" charset="0"/>
                </a:endParaRPr>
              </a:p>
            </p:txBody>
          </p:sp>
        </p:grpSp>
      </p:grpSp>
      <p:grpSp>
        <p:nvGrpSpPr>
          <p:cNvPr id="29" name="Group 64">
            <a:extLst>
              <a:ext uri="{FF2B5EF4-FFF2-40B4-BE49-F238E27FC236}">
                <a16:creationId xmlns:a16="http://schemas.microsoft.com/office/drawing/2014/main" id="{52FC2B2B-0E02-4784-95A4-7AF146768262}"/>
              </a:ext>
            </a:extLst>
          </p:cNvPr>
          <p:cNvGrpSpPr/>
          <p:nvPr/>
        </p:nvGrpSpPr>
        <p:grpSpPr>
          <a:xfrm>
            <a:off x="3205668" y="3434047"/>
            <a:ext cx="908982" cy="2364254"/>
            <a:chOff x="4014330" y="3364211"/>
            <a:chExt cx="1211976" cy="3152338"/>
          </a:xfrm>
        </p:grpSpPr>
        <p:sp>
          <p:nvSpPr>
            <p:cNvPr id="30" name="Freeform: Shape 13">
              <a:extLst>
                <a:ext uri="{FF2B5EF4-FFF2-40B4-BE49-F238E27FC236}">
                  <a16:creationId xmlns:a16="http://schemas.microsoft.com/office/drawing/2014/main" id="{91E3D1CD-C6AD-4C5B-B4FC-618C9B7ECFCA}"/>
                </a:ext>
              </a:extLst>
            </p:cNvPr>
            <p:cNvSpPr/>
            <p:nvPr/>
          </p:nvSpPr>
          <p:spPr>
            <a:xfrm rot="1903039">
              <a:off x="4084326" y="3364211"/>
              <a:ext cx="1141980" cy="3152338"/>
            </a:xfrm>
            <a:custGeom>
              <a:avLst/>
              <a:gdLst>
                <a:gd name="connsiteX0" fmla="*/ 570990 w 1141980"/>
                <a:gd name="connsiteY0" fmla="*/ 176910 h 3152338"/>
                <a:gd name="connsiteX1" fmla="*/ 433104 w 1141980"/>
                <a:gd name="connsiteY1" fmla="*/ 314796 h 3152338"/>
                <a:gd name="connsiteX2" fmla="*/ 570990 w 1141980"/>
                <a:gd name="connsiteY2" fmla="*/ 452682 h 3152338"/>
                <a:gd name="connsiteX3" fmla="*/ 708876 w 1141980"/>
                <a:gd name="connsiteY3" fmla="*/ 314796 h 3152338"/>
                <a:gd name="connsiteX4" fmla="*/ 570990 w 1141980"/>
                <a:gd name="connsiteY4" fmla="*/ 176910 h 3152338"/>
                <a:gd name="connsiteX5" fmla="*/ 570990 w 1141980"/>
                <a:gd name="connsiteY5" fmla="*/ 0 h 3152338"/>
                <a:gd name="connsiteX6" fmla="*/ 1141980 w 1141980"/>
                <a:gd name="connsiteY6" fmla="*/ 570990 h 3152338"/>
                <a:gd name="connsiteX7" fmla="*/ 1141979 w 1141980"/>
                <a:gd name="connsiteY7" fmla="*/ 2581348 h 3152338"/>
                <a:gd name="connsiteX8" fmla="*/ 570989 w 1141980"/>
                <a:gd name="connsiteY8" fmla="*/ 3152338 h 3152338"/>
                <a:gd name="connsiteX9" fmla="*/ 570990 w 1141980"/>
                <a:gd name="connsiteY9" fmla="*/ 3152337 h 3152338"/>
                <a:gd name="connsiteX10" fmla="*/ 0 w 1141980"/>
                <a:gd name="connsiteY10" fmla="*/ 2581347 h 3152338"/>
                <a:gd name="connsiteX11" fmla="*/ 0 w 1141980"/>
                <a:gd name="connsiteY11" fmla="*/ 570990 h 3152338"/>
                <a:gd name="connsiteX12" fmla="*/ 570990 w 1141980"/>
                <a:gd name="connsiteY12" fmla="*/ 0 h 31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1980" h="3152338">
                  <a:moveTo>
                    <a:pt x="570990" y="176910"/>
                  </a:moveTo>
                  <a:cubicBezTo>
                    <a:pt x="494838" y="176910"/>
                    <a:pt x="433104" y="238644"/>
                    <a:pt x="433104" y="314796"/>
                  </a:cubicBezTo>
                  <a:cubicBezTo>
                    <a:pt x="433104" y="390948"/>
                    <a:pt x="494838" y="452682"/>
                    <a:pt x="570990" y="452682"/>
                  </a:cubicBezTo>
                  <a:cubicBezTo>
                    <a:pt x="647142" y="452682"/>
                    <a:pt x="708876" y="390948"/>
                    <a:pt x="708876" y="314796"/>
                  </a:cubicBezTo>
                  <a:cubicBezTo>
                    <a:pt x="708876" y="238644"/>
                    <a:pt x="647142" y="176910"/>
                    <a:pt x="570990" y="176910"/>
                  </a:cubicBezTo>
                  <a:close/>
                  <a:moveTo>
                    <a:pt x="570990" y="0"/>
                  </a:moveTo>
                  <a:cubicBezTo>
                    <a:pt x="886339" y="0"/>
                    <a:pt x="1141980" y="255641"/>
                    <a:pt x="1141980" y="570990"/>
                  </a:cubicBezTo>
                  <a:cubicBezTo>
                    <a:pt x="1141980" y="1241109"/>
                    <a:pt x="1141979" y="1911229"/>
                    <a:pt x="1141979" y="2581348"/>
                  </a:cubicBezTo>
                  <a:cubicBezTo>
                    <a:pt x="1141979" y="2896697"/>
                    <a:pt x="886338" y="3152338"/>
                    <a:pt x="570989" y="3152338"/>
                  </a:cubicBezTo>
                  <a:lnTo>
                    <a:pt x="570990" y="3152337"/>
                  </a:lnTo>
                  <a:cubicBezTo>
                    <a:pt x="255641" y="3152337"/>
                    <a:pt x="0" y="2896696"/>
                    <a:pt x="0" y="2581347"/>
                  </a:cubicBezTo>
                  <a:lnTo>
                    <a:pt x="0" y="570990"/>
                  </a:lnTo>
                  <a:cubicBezTo>
                    <a:pt x="0" y="255641"/>
                    <a:pt x="255641" y="0"/>
                    <a:pt x="570990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31" name="Group 40">
              <a:extLst>
                <a:ext uri="{FF2B5EF4-FFF2-40B4-BE49-F238E27FC236}">
                  <a16:creationId xmlns:a16="http://schemas.microsoft.com/office/drawing/2014/main" id="{7FF58A3B-AA14-4F94-93FF-EDA30BD03C0E}"/>
                </a:ext>
              </a:extLst>
            </p:cNvPr>
            <p:cNvGrpSpPr/>
            <p:nvPr/>
          </p:nvGrpSpPr>
          <p:grpSpPr>
            <a:xfrm rot="18488871">
              <a:off x="3330253" y="4734448"/>
              <a:ext cx="2272934" cy="904779"/>
              <a:chOff x="2042526" y="3101402"/>
              <a:chExt cx="2272934" cy="904779"/>
            </a:xfrm>
          </p:grpSpPr>
          <p:sp>
            <p:nvSpPr>
              <p:cNvPr id="32" name="Rectangle 41">
                <a:extLst>
                  <a:ext uri="{FF2B5EF4-FFF2-40B4-BE49-F238E27FC236}">
                    <a16:creationId xmlns:a16="http://schemas.microsoft.com/office/drawing/2014/main" id="{49117EA5-6604-40F6-A751-9200556DBFA4}"/>
                  </a:ext>
                </a:extLst>
              </p:cNvPr>
              <p:cNvSpPr/>
              <p:nvPr/>
            </p:nvSpPr>
            <p:spPr>
              <a:xfrm rot="21245637">
                <a:off x="2667649" y="3101402"/>
                <a:ext cx="1647811" cy="90477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3B46C5A-80D6-4657-9460-D927F881A258}"/>
                  </a:ext>
                </a:extLst>
              </p:cNvPr>
              <p:cNvSpPr txBox="1"/>
              <p:nvPr/>
            </p:nvSpPr>
            <p:spPr>
              <a:xfrm rot="21416926">
                <a:off x="2042526" y="3343762"/>
                <a:ext cx="707887" cy="615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02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D4A3728-A445-4168-8236-7AA6D6DBEE0E}"/>
                  </a:ext>
                </a:extLst>
              </p:cNvPr>
              <p:cNvSpPr txBox="1"/>
              <p:nvPr/>
            </p:nvSpPr>
            <p:spPr>
              <a:xfrm rot="21235010">
                <a:off x="2701590" y="3117069"/>
                <a:ext cx="145678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500" b="1" dirty="0">
                    <a:latin typeface="Century Gothic" panose="020B0502020202020204" pitchFamily="34" charset="0"/>
                  </a:rPr>
                  <a:t>Мої </a:t>
                </a:r>
                <a:r>
                  <a:rPr lang="uk-UA" sz="1500" b="1" dirty="0" err="1">
                    <a:latin typeface="Century Gothic" panose="020B0502020202020204" pitchFamily="34" charset="0"/>
                  </a:rPr>
                  <a:t>уроки</a:t>
                </a:r>
                <a:endParaRPr lang="en-US" sz="1500" b="1" dirty="0"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37" name="Freeform: Shape 23">
            <a:extLst>
              <a:ext uri="{FF2B5EF4-FFF2-40B4-BE49-F238E27FC236}">
                <a16:creationId xmlns:a16="http://schemas.microsoft.com/office/drawing/2014/main" id="{B924814E-00D0-435B-995A-A69B0BCB6B12}"/>
              </a:ext>
            </a:extLst>
          </p:cNvPr>
          <p:cNvSpPr/>
          <p:nvPr/>
        </p:nvSpPr>
        <p:spPr>
          <a:xfrm rot="1925404">
            <a:off x="4338869" y="3107796"/>
            <a:ext cx="153599" cy="762418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Freeform: Shape 33">
            <a:extLst>
              <a:ext uri="{FF2B5EF4-FFF2-40B4-BE49-F238E27FC236}">
                <a16:creationId xmlns:a16="http://schemas.microsoft.com/office/drawing/2014/main" id="{CDE0BF49-C8BA-4595-B43F-5D69ABD6AA18}"/>
              </a:ext>
            </a:extLst>
          </p:cNvPr>
          <p:cNvSpPr/>
          <p:nvPr/>
        </p:nvSpPr>
        <p:spPr>
          <a:xfrm rot="17559574">
            <a:off x="5020895" y="2629100"/>
            <a:ext cx="153599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39" name="Group 63">
            <a:extLst>
              <a:ext uri="{FF2B5EF4-FFF2-40B4-BE49-F238E27FC236}">
                <a16:creationId xmlns:a16="http://schemas.microsoft.com/office/drawing/2014/main" id="{63897DDD-44AF-47E4-8076-CF8340DFB31C}"/>
              </a:ext>
            </a:extLst>
          </p:cNvPr>
          <p:cNvGrpSpPr/>
          <p:nvPr/>
        </p:nvGrpSpPr>
        <p:grpSpPr>
          <a:xfrm>
            <a:off x="1493161" y="3075008"/>
            <a:ext cx="2364254" cy="856485"/>
            <a:chOff x="1990882" y="2957011"/>
            <a:chExt cx="3152338" cy="1141980"/>
          </a:xfrm>
        </p:grpSpPr>
        <p:sp>
          <p:nvSpPr>
            <p:cNvPr id="40" name="Freeform: Shape 14">
              <a:extLst>
                <a:ext uri="{FF2B5EF4-FFF2-40B4-BE49-F238E27FC236}">
                  <a16:creationId xmlns:a16="http://schemas.microsoft.com/office/drawing/2014/main" id="{854E98E1-3EBA-42BB-B8B3-4FBDCF8EC3D8}"/>
                </a:ext>
              </a:extLst>
            </p:cNvPr>
            <p:cNvSpPr/>
            <p:nvPr/>
          </p:nvSpPr>
          <p:spPr>
            <a:xfrm rot="5063968">
              <a:off x="2996061" y="1951832"/>
              <a:ext cx="1141980" cy="3152338"/>
            </a:xfrm>
            <a:custGeom>
              <a:avLst/>
              <a:gdLst>
                <a:gd name="connsiteX0" fmla="*/ 570990 w 1141980"/>
                <a:gd name="connsiteY0" fmla="*/ 176910 h 3152338"/>
                <a:gd name="connsiteX1" fmla="*/ 433104 w 1141980"/>
                <a:gd name="connsiteY1" fmla="*/ 314796 h 3152338"/>
                <a:gd name="connsiteX2" fmla="*/ 570990 w 1141980"/>
                <a:gd name="connsiteY2" fmla="*/ 452682 h 3152338"/>
                <a:gd name="connsiteX3" fmla="*/ 708876 w 1141980"/>
                <a:gd name="connsiteY3" fmla="*/ 314796 h 3152338"/>
                <a:gd name="connsiteX4" fmla="*/ 570990 w 1141980"/>
                <a:gd name="connsiteY4" fmla="*/ 176910 h 3152338"/>
                <a:gd name="connsiteX5" fmla="*/ 570990 w 1141980"/>
                <a:gd name="connsiteY5" fmla="*/ 0 h 3152338"/>
                <a:gd name="connsiteX6" fmla="*/ 1141980 w 1141980"/>
                <a:gd name="connsiteY6" fmla="*/ 570990 h 3152338"/>
                <a:gd name="connsiteX7" fmla="*/ 1141979 w 1141980"/>
                <a:gd name="connsiteY7" fmla="*/ 2581348 h 3152338"/>
                <a:gd name="connsiteX8" fmla="*/ 570989 w 1141980"/>
                <a:gd name="connsiteY8" fmla="*/ 3152338 h 3152338"/>
                <a:gd name="connsiteX9" fmla="*/ 570990 w 1141980"/>
                <a:gd name="connsiteY9" fmla="*/ 3152337 h 3152338"/>
                <a:gd name="connsiteX10" fmla="*/ 0 w 1141980"/>
                <a:gd name="connsiteY10" fmla="*/ 2581347 h 3152338"/>
                <a:gd name="connsiteX11" fmla="*/ 0 w 1141980"/>
                <a:gd name="connsiteY11" fmla="*/ 570990 h 3152338"/>
                <a:gd name="connsiteX12" fmla="*/ 570990 w 1141980"/>
                <a:gd name="connsiteY12" fmla="*/ 0 h 31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1980" h="3152338">
                  <a:moveTo>
                    <a:pt x="570990" y="176910"/>
                  </a:moveTo>
                  <a:cubicBezTo>
                    <a:pt x="494838" y="176910"/>
                    <a:pt x="433104" y="238644"/>
                    <a:pt x="433104" y="314796"/>
                  </a:cubicBezTo>
                  <a:cubicBezTo>
                    <a:pt x="433104" y="390948"/>
                    <a:pt x="494838" y="452682"/>
                    <a:pt x="570990" y="452682"/>
                  </a:cubicBezTo>
                  <a:cubicBezTo>
                    <a:pt x="647142" y="452682"/>
                    <a:pt x="708876" y="390948"/>
                    <a:pt x="708876" y="314796"/>
                  </a:cubicBezTo>
                  <a:cubicBezTo>
                    <a:pt x="708876" y="238644"/>
                    <a:pt x="647142" y="176910"/>
                    <a:pt x="570990" y="176910"/>
                  </a:cubicBezTo>
                  <a:close/>
                  <a:moveTo>
                    <a:pt x="570990" y="0"/>
                  </a:moveTo>
                  <a:cubicBezTo>
                    <a:pt x="886339" y="0"/>
                    <a:pt x="1141980" y="255641"/>
                    <a:pt x="1141980" y="570990"/>
                  </a:cubicBezTo>
                  <a:cubicBezTo>
                    <a:pt x="1141980" y="1241109"/>
                    <a:pt x="1141979" y="1911229"/>
                    <a:pt x="1141979" y="2581348"/>
                  </a:cubicBezTo>
                  <a:cubicBezTo>
                    <a:pt x="1141979" y="2896697"/>
                    <a:pt x="886338" y="3152338"/>
                    <a:pt x="570989" y="3152338"/>
                  </a:cubicBezTo>
                  <a:lnTo>
                    <a:pt x="570990" y="3152337"/>
                  </a:lnTo>
                  <a:cubicBezTo>
                    <a:pt x="255641" y="3152337"/>
                    <a:pt x="0" y="2896696"/>
                    <a:pt x="0" y="2581347"/>
                  </a:cubicBezTo>
                  <a:lnTo>
                    <a:pt x="0" y="570990"/>
                  </a:lnTo>
                  <a:cubicBezTo>
                    <a:pt x="0" y="255641"/>
                    <a:pt x="255641" y="0"/>
                    <a:pt x="570990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41" name="Group 39">
              <a:extLst>
                <a:ext uri="{FF2B5EF4-FFF2-40B4-BE49-F238E27FC236}">
                  <a16:creationId xmlns:a16="http://schemas.microsoft.com/office/drawing/2014/main" id="{F036C168-9554-47DD-9348-E9964AF6D557}"/>
                </a:ext>
              </a:extLst>
            </p:cNvPr>
            <p:cNvGrpSpPr/>
            <p:nvPr/>
          </p:nvGrpSpPr>
          <p:grpSpPr>
            <a:xfrm>
              <a:off x="2042527" y="3101402"/>
              <a:ext cx="2272933" cy="904779"/>
              <a:chOff x="2042527" y="3101402"/>
              <a:chExt cx="2272933" cy="904779"/>
            </a:xfrm>
          </p:grpSpPr>
          <p:sp>
            <p:nvSpPr>
              <p:cNvPr id="42" name="Rectangle 35">
                <a:extLst>
                  <a:ext uri="{FF2B5EF4-FFF2-40B4-BE49-F238E27FC236}">
                    <a16:creationId xmlns:a16="http://schemas.microsoft.com/office/drawing/2014/main" id="{1B558756-7DEB-4B5D-AB43-414DDA5E1E7C}"/>
                  </a:ext>
                </a:extLst>
              </p:cNvPr>
              <p:cNvSpPr/>
              <p:nvPr/>
            </p:nvSpPr>
            <p:spPr>
              <a:xfrm rot="21245637">
                <a:off x="2667649" y="3101402"/>
                <a:ext cx="1647811" cy="90477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07F1650-D6AD-480D-BFAC-E6AF6F55EF68}"/>
                  </a:ext>
                </a:extLst>
              </p:cNvPr>
              <p:cNvSpPr txBox="1"/>
              <p:nvPr/>
            </p:nvSpPr>
            <p:spPr>
              <a:xfrm rot="21416926">
                <a:off x="2042527" y="3343762"/>
                <a:ext cx="707887" cy="615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01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266E5FF-33AF-4EA9-86B6-CF1C4B6DB9CA}"/>
                  </a:ext>
                </a:extLst>
              </p:cNvPr>
              <p:cNvSpPr txBox="1"/>
              <p:nvPr/>
            </p:nvSpPr>
            <p:spPr>
              <a:xfrm rot="21235010">
                <a:off x="2800127" y="3466870"/>
                <a:ext cx="14567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0ABFFCE-BA8D-4BC5-B455-951B1E2E774E}"/>
                  </a:ext>
                </a:extLst>
              </p:cNvPr>
              <p:cNvSpPr txBox="1"/>
              <p:nvPr/>
            </p:nvSpPr>
            <p:spPr>
              <a:xfrm rot="21235010">
                <a:off x="2626742" y="3364826"/>
                <a:ext cx="1649954" cy="400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350" b="1" dirty="0">
                    <a:latin typeface="Century Gothic" panose="020B0502020202020204" pitchFamily="34" charset="0"/>
                  </a:rPr>
                  <a:t>Самоосвіта</a:t>
                </a:r>
                <a:endParaRPr lang="en-US" sz="1200" b="1" dirty="0"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46" name="Freeform: Shape 26">
            <a:extLst>
              <a:ext uri="{FF2B5EF4-FFF2-40B4-BE49-F238E27FC236}">
                <a16:creationId xmlns:a16="http://schemas.microsoft.com/office/drawing/2014/main" id="{7645573B-F0A0-4BC8-A4C4-33750141BB0F}"/>
              </a:ext>
            </a:extLst>
          </p:cNvPr>
          <p:cNvSpPr/>
          <p:nvPr/>
        </p:nvSpPr>
        <p:spPr>
          <a:xfrm rot="3740752">
            <a:off x="3985069" y="2794660"/>
            <a:ext cx="153599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Freeform: Shape 20">
            <a:extLst>
              <a:ext uri="{FF2B5EF4-FFF2-40B4-BE49-F238E27FC236}">
                <a16:creationId xmlns:a16="http://schemas.microsoft.com/office/drawing/2014/main" id="{2C47DB11-196C-4387-824D-F364016C7112}"/>
              </a:ext>
            </a:extLst>
          </p:cNvPr>
          <p:cNvSpPr/>
          <p:nvPr/>
        </p:nvSpPr>
        <p:spPr>
          <a:xfrm rot="19771276">
            <a:off x="4858057" y="2947964"/>
            <a:ext cx="153599" cy="762418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4" name="Заголовок 1">
            <a:extLst>
              <a:ext uri="{FF2B5EF4-FFF2-40B4-BE49-F238E27FC236}">
                <a16:creationId xmlns:a16="http://schemas.microsoft.com/office/drawing/2014/main" id="{EB5B378E-466E-4D40-8A47-17EA691C3902}"/>
              </a:ext>
            </a:extLst>
          </p:cNvPr>
          <p:cNvSpPr txBox="1">
            <a:spLocks/>
          </p:cNvSpPr>
          <p:nvPr/>
        </p:nvSpPr>
        <p:spPr>
          <a:xfrm>
            <a:off x="362900" y="1012384"/>
            <a:ext cx="8418200" cy="90771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000" dirty="0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Мій ключ    до успіху</a:t>
            </a:r>
            <a:endParaRPr lang="ru-UA" sz="6000" dirty="0">
              <a:effectLst>
                <a:glow rad="127000">
                  <a:schemeClr val="bg1"/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885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20000" fill="hold" grpId="0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7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8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3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" presetClass="entr" presetSubtype="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1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7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10" grpId="0" animBg="1"/>
          <p:bldP spid="18" grpId="0" animBg="1"/>
          <p:bldP spid="19" grpId="0" animBg="1"/>
          <p:bldP spid="20" grpId="0" animBg="1"/>
          <p:bldP spid="21" grpId="0" animBg="1"/>
          <p:bldP spid="37" grpId="0" animBg="1"/>
          <p:bldP spid="38" grpId="0" animBg="1"/>
          <p:bldP spid="46" grpId="0" animBg="1"/>
          <p:bldP spid="47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2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3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" presetClass="entr" presetSubtype="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1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7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10" grpId="0" animBg="1"/>
          <p:bldP spid="18" grpId="0" animBg="1"/>
          <p:bldP spid="19" grpId="0" animBg="1"/>
          <p:bldP spid="20" grpId="0" animBg="1"/>
          <p:bldP spid="21" grpId="0" animBg="1"/>
          <p:bldP spid="37" grpId="0" animBg="1"/>
          <p:bldP spid="38" grpId="0" animBg="1"/>
          <p:bldP spid="46" grpId="0" animBg="1"/>
          <p:bldP spid="47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32">
            <a:extLst>
              <a:ext uri="{FF2B5EF4-FFF2-40B4-BE49-F238E27FC236}">
                <a16:creationId xmlns:a16="http://schemas.microsoft.com/office/drawing/2014/main" id="{A81D74CC-71A5-4B2F-8E85-3769400C0356}"/>
              </a:ext>
            </a:extLst>
          </p:cNvPr>
          <p:cNvSpPr/>
          <p:nvPr/>
        </p:nvSpPr>
        <p:spPr>
          <a:xfrm rot="17281152" flipH="1">
            <a:off x="5001286" y="2692396"/>
            <a:ext cx="132647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3" name="Group 67">
            <a:extLst>
              <a:ext uri="{FF2B5EF4-FFF2-40B4-BE49-F238E27FC236}">
                <a16:creationId xmlns:a16="http://schemas.microsoft.com/office/drawing/2014/main" id="{159843B2-7FB6-4C07-A1BA-3365DD6ED8A0}"/>
              </a:ext>
            </a:extLst>
          </p:cNvPr>
          <p:cNvGrpSpPr/>
          <p:nvPr/>
        </p:nvGrpSpPr>
        <p:grpSpPr>
          <a:xfrm>
            <a:off x="5223317" y="3072907"/>
            <a:ext cx="2364254" cy="876801"/>
            <a:chOff x="6964423" y="2954207"/>
            <a:chExt cx="3152338" cy="1169068"/>
          </a:xfrm>
        </p:grpSpPr>
        <p:sp>
          <p:nvSpPr>
            <p:cNvPr id="4" name="Freeform: Shape 12">
              <a:extLst>
                <a:ext uri="{FF2B5EF4-FFF2-40B4-BE49-F238E27FC236}">
                  <a16:creationId xmlns:a16="http://schemas.microsoft.com/office/drawing/2014/main" id="{80AF250C-0BEE-4594-8D7D-30870A4DAB9D}"/>
                </a:ext>
              </a:extLst>
            </p:cNvPr>
            <p:cNvSpPr/>
            <p:nvPr/>
          </p:nvSpPr>
          <p:spPr>
            <a:xfrm rot="17169580">
              <a:off x="7969602" y="1949028"/>
              <a:ext cx="1141980" cy="3152338"/>
            </a:xfrm>
            <a:custGeom>
              <a:avLst/>
              <a:gdLst>
                <a:gd name="connsiteX0" fmla="*/ 570990 w 1141980"/>
                <a:gd name="connsiteY0" fmla="*/ 176910 h 3152338"/>
                <a:gd name="connsiteX1" fmla="*/ 433104 w 1141980"/>
                <a:gd name="connsiteY1" fmla="*/ 314796 h 3152338"/>
                <a:gd name="connsiteX2" fmla="*/ 570990 w 1141980"/>
                <a:gd name="connsiteY2" fmla="*/ 452682 h 3152338"/>
                <a:gd name="connsiteX3" fmla="*/ 708876 w 1141980"/>
                <a:gd name="connsiteY3" fmla="*/ 314796 h 3152338"/>
                <a:gd name="connsiteX4" fmla="*/ 570990 w 1141980"/>
                <a:gd name="connsiteY4" fmla="*/ 176910 h 3152338"/>
                <a:gd name="connsiteX5" fmla="*/ 570990 w 1141980"/>
                <a:gd name="connsiteY5" fmla="*/ 0 h 3152338"/>
                <a:gd name="connsiteX6" fmla="*/ 1141980 w 1141980"/>
                <a:gd name="connsiteY6" fmla="*/ 570990 h 3152338"/>
                <a:gd name="connsiteX7" fmla="*/ 1141979 w 1141980"/>
                <a:gd name="connsiteY7" fmla="*/ 2581348 h 3152338"/>
                <a:gd name="connsiteX8" fmla="*/ 570989 w 1141980"/>
                <a:gd name="connsiteY8" fmla="*/ 3152338 h 3152338"/>
                <a:gd name="connsiteX9" fmla="*/ 570990 w 1141980"/>
                <a:gd name="connsiteY9" fmla="*/ 3152337 h 3152338"/>
                <a:gd name="connsiteX10" fmla="*/ 0 w 1141980"/>
                <a:gd name="connsiteY10" fmla="*/ 2581347 h 3152338"/>
                <a:gd name="connsiteX11" fmla="*/ 0 w 1141980"/>
                <a:gd name="connsiteY11" fmla="*/ 570990 h 3152338"/>
                <a:gd name="connsiteX12" fmla="*/ 570990 w 1141980"/>
                <a:gd name="connsiteY12" fmla="*/ 0 h 31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1980" h="3152338">
                  <a:moveTo>
                    <a:pt x="570990" y="176910"/>
                  </a:moveTo>
                  <a:cubicBezTo>
                    <a:pt x="494838" y="176910"/>
                    <a:pt x="433104" y="238644"/>
                    <a:pt x="433104" y="314796"/>
                  </a:cubicBezTo>
                  <a:cubicBezTo>
                    <a:pt x="433104" y="390948"/>
                    <a:pt x="494838" y="452682"/>
                    <a:pt x="570990" y="452682"/>
                  </a:cubicBezTo>
                  <a:cubicBezTo>
                    <a:pt x="647142" y="452682"/>
                    <a:pt x="708876" y="390948"/>
                    <a:pt x="708876" y="314796"/>
                  </a:cubicBezTo>
                  <a:cubicBezTo>
                    <a:pt x="708876" y="238644"/>
                    <a:pt x="647142" y="176910"/>
                    <a:pt x="570990" y="176910"/>
                  </a:cubicBezTo>
                  <a:close/>
                  <a:moveTo>
                    <a:pt x="570990" y="0"/>
                  </a:moveTo>
                  <a:cubicBezTo>
                    <a:pt x="886339" y="0"/>
                    <a:pt x="1141980" y="255641"/>
                    <a:pt x="1141980" y="570990"/>
                  </a:cubicBezTo>
                  <a:cubicBezTo>
                    <a:pt x="1141980" y="1241109"/>
                    <a:pt x="1141979" y="1911229"/>
                    <a:pt x="1141979" y="2581348"/>
                  </a:cubicBezTo>
                  <a:cubicBezTo>
                    <a:pt x="1141979" y="2896697"/>
                    <a:pt x="886338" y="3152338"/>
                    <a:pt x="570989" y="3152338"/>
                  </a:cubicBezTo>
                  <a:lnTo>
                    <a:pt x="570990" y="3152337"/>
                  </a:lnTo>
                  <a:cubicBezTo>
                    <a:pt x="255641" y="3152337"/>
                    <a:pt x="0" y="2896696"/>
                    <a:pt x="0" y="2581347"/>
                  </a:cubicBezTo>
                  <a:lnTo>
                    <a:pt x="0" y="570990"/>
                  </a:lnTo>
                  <a:cubicBezTo>
                    <a:pt x="0" y="255641"/>
                    <a:pt x="255641" y="0"/>
                    <a:pt x="57099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50800" dist="1016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5" name="Group 55">
              <a:extLst>
                <a:ext uri="{FF2B5EF4-FFF2-40B4-BE49-F238E27FC236}">
                  <a16:creationId xmlns:a16="http://schemas.microsoft.com/office/drawing/2014/main" id="{D0BA20EC-B52B-48A9-BA65-7D010DD78364}"/>
                </a:ext>
              </a:extLst>
            </p:cNvPr>
            <p:cNvGrpSpPr/>
            <p:nvPr/>
          </p:nvGrpSpPr>
          <p:grpSpPr>
            <a:xfrm rot="1361608">
              <a:off x="7778500" y="3218496"/>
              <a:ext cx="2331704" cy="904779"/>
              <a:chOff x="2667649" y="3101402"/>
              <a:chExt cx="2331704" cy="904779"/>
            </a:xfrm>
          </p:grpSpPr>
          <p:sp>
            <p:nvSpPr>
              <p:cNvPr id="6" name="Rectangle 56">
                <a:extLst>
                  <a:ext uri="{FF2B5EF4-FFF2-40B4-BE49-F238E27FC236}">
                    <a16:creationId xmlns:a16="http://schemas.microsoft.com/office/drawing/2014/main" id="{76B21026-5FC2-4587-BF7F-06A7F5E34F70}"/>
                  </a:ext>
                </a:extLst>
              </p:cNvPr>
              <p:cNvSpPr/>
              <p:nvPr/>
            </p:nvSpPr>
            <p:spPr>
              <a:xfrm rot="21245637">
                <a:off x="2667649" y="3101402"/>
                <a:ext cx="1647811" cy="90477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260AD7-2D3D-4749-89F0-7BD64966FF43}"/>
                  </a:ext>
                </a:extLst>
              </p:cNvPr>
              <p:cNvSpPr txBox="1"/>
              <p:nvPr/>
            </p:nvSpPr>
            <p:spPr>
              <a:xfrm rot="21320082">
                <a:off x="4291467" y="3121040"/>
                <a:ext cx="707886" cy="615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0</a:t>
                </a:r>
                <a:r>
                  <a:rPr lang="uk-UA" sz="24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4</a:t>
                </a:r>
                <a:endParaRPr lang="en-US" sz="24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40F710-074D-4C8B-8C52-5FE7CA479454}"/>
                  </a:ext>
                </a:extLst>
              </p:cNvPr>
              <p:cNvSpPr txBox="1"/>
              <p:nvPr/>
            </p:nvSpPr>
            <p:spPr>
              <a:xfrm rot="21235010">
                <a:off x="2749958" y="3241550"/>
                <a:ext cx="14567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350" b="1" dirty="0">
                    <a:latin typeface="Century Gothic" panose="020B0502020202020204" pitchFamily="34" charset="0"/>
                  </a:rPr>
                  <a:t>Перемоги</a:t>
                </a:r>
                <a:r>
                  <a:rPr lang="uk-UA" sz="1200" b="1" dirty="0">
                    <a:latin typeface="Century Gothic" panose="020B0502020202020204" pitchFamily="34" charset="0"/>
                  </a:rPr>
                  <a:t> учнів</a:t>
                </a:r>
                <a:endParaRPr lang="en-US" sz="1200" b="1" dirty="0"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10" name="Freeform: Shape 21">
            <a:extLst>
              <a:ext uri="{FF2B5EF4-FFF2-40B4-BE49-F238E27FC236}">
                <a16:creationId xmlns:a16="http://schemas.microsoft.com/office/drawing/2014/main" id="{6554B30B-DAFF-401C-9FE1-5DBD08116F18}"/>
              </a:ext>
            </a:extLst>
          </p:cNvPr>
          <p:cNvSpPr/>
          <p:nvPr/>
        </p:nvSpPr>
        <p:spPr>
          <a:xfrm rot="19492854" flipH="1">
            <a:off x="4810963" y="2982879"/>
            <a:ext cx="132647" cy="762418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Freeform: Shape 22">
            <a:extLst>
              <a:ext uri="{FF2B5EF4-FFF2-40B4-BE49-F238E27FC236}">
                <a16:creationId xmlns:a16="http://schemas.microsoft.com/office/drawing/2014/main" id="{4035BE40-452D-4618-93C8-FAB888C7ECA8}"/>
              </a:ext>
            </a:extLst>
          </p:cNvPr>
          <p:cNvSpPr/>
          <p:nvPr/>
        </p:nvSpPr>
        <p:spPr>
          <a:xfrm rot="1646982" flipH="1">
            <a:off x="4255902" y="3072961"/>
            <a:ext cx="132647" cy="762418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Freeform: Shape 25">
            <a:extLst>
              <a:ext uri="{FF2B5EF4-FFF2-40B4-BE49-F238E27FC236}">
                <a16:creationId xmlns:a16="http://schemas.microsoft.com/office/drawing/2014/main" id="{307BE9F1-9B4D-4A49-AFD7-8C34E9EB8A8C}"/>
              </a:ext>
            </a:extLst>
          </p:cNvPr>
          <p:cNvSpPr/>
          <p:nvPr/>
        </p:nvSpPr>
        <p:spPr>
          <a:xfrm rot="3462330" flipH="1">
            <a:off x="3966047" y="2731089"/>
            <a:ext cx="132647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Freeform: Shape 8">
            <a:extLst>
              <a:ext uri="{FF2B5EF4-FFF2-40B4-BE49-F238E27FC236}">
                <a16:creationId xmlns:a16="http://schemas.microsoft.com/office/drawing/2014/main" id="{93F8CCAA-0E39-4F2B-BACC-3FBE1FE3DBD9}"/>
              </a:ext>
            </a:extLst>
          </p:cNvPr>
          <p:cNvSpPr/>
          <p:nvPr/>
        </p:nvSpPr>
        <p:spPr>
          <a:xfrm>
            <a:off x="4164916" y="1064748"/>
            <a:ext cx="814169" cy="2364253"/>
          </a:xfrm>
          <a:custGeom>
            <a:avLst/>
            <a:gdLst>
              <a:gd name="connsiteX0" fmla="*/ 542779 w 1085558"/>
              <a:gd name="connsiteY0" fmla="*/ 2314981 h 3152337"/>
              <a:gd name="connsiteX1" fmla="*/ 248202 w 1085558"/>
              <a:gd name="connsiteY1" fmla="*/ 2609558 h 3152337"/>
              <a:gd name="connsiteX2" fmla="*/ 542779 w 1085558"/>
              <a:gd name="connsiteY2" fmla="*/ 2904135 h 3152337"/>
              <a:gd name="connsiteX3" fmla="*/ 837356 w 1085558"/>
              <a:gd name="connsiteY3" fmla="*/ 2609558 h 3152337"/>
              <a:gd name="connsiteX4" fmla="*/ 542779 w 1085558"/>
              <a:gd name="connsiteY4" fmla="*/ 2314981 h 3152337"/>
              <a:gd name="connsiteX5" fmla="*/ 542779 w 1085558"/>
              <a:gd name="connsiteY5" fmla="*/ 0 h 3152337"/>
              <a:gd name="connsiteX6" fmla="*/ 654623 w 1085558"/>
              <a:gd name="connsiteY6" fmla="*/ 111844 h 3152337"/>
              <a:gd name="connsiteX7" fmla="*/ 654622 w 1085558"/>
              <a:gd name="connsiteY7" fmla="*/ 2078568 h 3152337"/>
              <a:gd name="connsiteX8" fmla="*/ 754054 w 1085558"/>
              <a:gd name="connsiteY8" fmla="*/ 2109433 h 3152337"/>
              <a:gd name="connsiteX9" fmla="*/ 1085558 w 1085558"/>
              <a:gd name="connsiteY9" fmla="*/ 2609558 h 3152337"/>
              <a:gd name="connsiteX10" fmla="*/ 542779 w 1085558"/>
              <a:gd name="connsiteY10" fmla="*/ 3152337 h 3152337"/>
              <a:gd name="connsiteX11" fmla="*/ 0 w 1085558"/>
              <a:gd name="connsiteY11" fmla="*/ 2609558 h 3152337"/>
              <a:gd name="connsiteX12" fmla="*/ 331505 w 1085558"/>
              <a:gd name="connsiteY12" fmla="*/ 2109433 h 3152337"/>
              <a:gd name="connsiteX13" fmla="*/ 430935 w 1085558"/>
              <a:gd name="connsiteY13" fmla="*/ 2078568 h 3152337"/>
              <a:gd name="connsiteX14" fmla="*/ 430935 w 1085558"/>
              <a:gd name="connsiteY14" fmla="*/ 733243 h 3152337"/>
              <a:gd name="connsiteX15" fmla="*/ 210016 w 1085558"/>
              <a:gd name="connsiteY15" fmla="*/ 733243 h 3152337"/>
              <a:gd name="connsiteX16" fmla="*/ 210016 w 1085558"/>
              <a:gd name="connsiteY16" fmla="*/ 614047 h 3152337"/>
              <a:gd name="connsiteX17" fmla="*/ 430935 w 1085558"/>
              <a:gd name="connsiteY17" fmla="*/ 614047 h 3152337"/>
              <a:gd name="connsiteX18" fmla="*/ 430935 w 1085558"/>
              <a:gd name="connsiteY18" fmla="*/ 564707 h 3152337"/>
              <a:gd name="connsiteX19" fmla="*/ 253425 w 1085558"/>
              <a:gd name="connsiteY19" fmla="*/ 564707 h 3152337"/>
              <a:gd name="connsiteX20" fmla="*/ 253425 w 1085558"/>
              <a:gd name="connsiteY20" fmla="*/ 445511 h 3152337"/>
              <a:gd name="connsiteX21" fmla="*/ 430935 w 1085558"/>
              <a:gd name="connsiteY21" fmla="*/ 445511 h 3152337"/>
              <a:gd name="connsiteX22" fmla="*/ 430935 w 1085558"/>
              <a:gd name="connsiteY22" fmla="*/ 396171 h 3152337"/>
              <a:gd name="connsiteX23" fmla="*/ 110679 w 1085558"/>
              <a:gd name="connsiteY23" fmla="*/ 396171 h 3152337"/>
              <a:gd name="connsiteX24" fmla="*/ 110679 w 1085558"/>
              <a:gd name="connsiteY24" fmla="*/ 276975 h 3152337"/>
              <a:gd name="connsiteX25" fmla="*/ 430935 w 1085558"/>
              <a:gd name="connsiteY25" fmla="*/ 276975 h 3152337"/>
              <a:gd name="connsiteX26" fmla="*/ 430935 w 1085558"/>
              <a:gd name="connsiteY26" fmla="*/ 111844 h 3152337"/>
              <a:gd name="connsiteX27" fmla="*/ 542779 w 1085558"/>
              <a:gd name="connsiteY27" fmla="*/ 0 h 31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085558" h="3152337">
                <a:moveTo>
                  <a:pt x="542779" y="2314981"/>
                </a:moveTo>
                <a:cubicBezTo>
                  <a:pt x="380089" y="2314981"/>
                  <a:pt x="248202" y="2446868"/>
                  <a:pt x="248202" y="2609558"/>
                </a:cubicBezTo>
                <a:cubicBezTo>
                  <a:pt x="248202" y="2772248"/>
                  <a:pt x="380089" y="2904135"/>
                  <a:pt x="542779" y="2904135"/>
                </a:cubicBezTo>
                <a:cubicBezTo>
                  <a:pt x="705469" y="2904135"/>
                  <a:pt x="837356" y="2772248"/>
                  <a:pt x="837356" y="2609558"/>
                </a:cubicBezTo>
                <a:cubicBezTo>
                  <a:pt x="837356" y="2446868"/>
                  <a:pt x="705469" y="2314981"/>
                  <a:pt x="542779" y="2314981"/>
                </a:cubicBezTo>
                <a:close/>
                <a:moveTo>
                  <a:pt x="542779" y="0"/>
                </a:moveTo>
                <a:cubicBezTo>
                  <a:pt x="604549" y="0"/>
                  <a:pt x="654623" y="50074"/>
                  <a:pt x="654623" y="111844"/>
                </a:cubicBezTo>
                <a:lnTo>
                  <a:pt x="654622" y="2078568"/>
                </a:lnTo>
                <a:lnTo>
                  <a:pt x="754054" y="2109433"/>
                </a:lnTo>
                <a:cubicBezTo>
                  <a:pt x="948865" y="2191832"/>
                  <a:pt x="1085558" y="2384731"/>
                  <a:pt x="1085558" y="2609558"/>
                </a:cubicBezTo>
                <a:cubicBezTo>
                  <a:pt x="1085558" y="2909327"/>
                  <a:pt x="842548" y="3152337"/>
                  <a:pt x="542779" y="3152337"/>
                </a:cubicBezTo>
                <a:cubicBezTo>
                  <a:pt x="243010" y="3152337"/>
                  <a:pt x="0" y="2909327"/>
                  <a:pt x="0" y="2609558"/>
                </a:cubicBezTo>
                <a:cubicBezTo>
                  <a:pt x="0" y="2384731"/>
                  <a:pt x="136693" y="2191832"/>
                  <a:pt x="331505" y="2109433"/>
                </a:cubicBezTo>
                <a:lnTo>
                  <a:pt x="430935" y="2078568"/>
                </a:lnTo>
                <a:lnTo>
                  <a:pt x="430935" y="733243"/>
                </a:lnTo>
                <a:lnTo>
                  <a:pt x="210016" y="733243"/>
                </a:lnTo>
                <a:lnTo>
                  <a:pt x="210016" y="614047"/>
                </a:lnTo>
                <a:lnTo>
                  <a:pt x="430935" y="614047"/>
                </a:lnTo>
                <a:lnTo>
                  <a:pt x="430935" y="564707"/>
                </a:lnTo>
                <a:lnTo>
                  <a:pt x="253425" y="564707"/>
                </a:lnTo>
                <a:lnTo>
                  <a:pt x="253425" y="445511"/>
                </a:lnTo>
                <a:lnTo>
                  <a:pt x="430935" y="445511"/>
                </a:lnTo>
                <a:lnTo>
                  <a:pt x="430935" y="396171"/>
                </a:lnTo>
                <a:lnTo>
                  <a:pt x="110679" y="396171"/>
                </a:lnTo>
                <a:lnTo>
                  <a:pt x="110679" y="276975"/>
                </a:lnTo>
                <a:lnTo>
                  <a:pt x="430935" y="276975"/>
                </a:lnTo>
                <a:lnTo>
                  <a:pt x="430935" y="111844"/>
                </a:lnTo>
                <a:cubicBezTo>
                  <a:pt x="430935" y="50074"/>
                  <a:pt x="481009" y="0"/>
                  <a:pt x="542779" y="0"/>
                </a:cubicBezTo>
                <a:close/>
              </a:path>
            </a:pathLst>
          </a:custGeom>
          <a:gradFill flip="none" rotWithShape="1">
            <a:gsLst>
              <a:gs pos="93000">
                <a:srgbClr val="804518"/>
              </a:gs>
              <a:gs pos="37152">
                <a:srgbClr val="C38724"/>
              </a:gs>
              <a:gs pos="26000">
                <a:srgbClr val="804518"/>
              </a:gs>
              <a:gs pos="48000">
                <a:srgbClr val="804518"/>
              </a:gs>
              <a:gs pos="69000">
                <a:srgbClr val="C38724"/>
              </a:gs>
              <a:gs pos="6000">
                <a:srgbClr val="C38724"/>
              </a:gs>
              <a:gs pos="16000">
                <a:srgbClr val="804518"/>
              </a:gs>
              <a:gs pos="59000">
                <a:srgbClr val="FAFF8B"/>
              </a:gs>
            </a:gsLst>
            <a:lin ang="5400000" scaled="1"/>
            <a:tileRect/>
          </a:gradFill>
          <a:ln>
            <a:noFill/>
          </a:ln>
          <a:effectLst>
            <a:outerShdw blurRad="114300" dist="76200" dir="8100000" algn="tr" rotWithShape="0">
              <a:prstClr val="black">
                <a:alpha val="40000"/>
              </a:prstClr>
            </a:outerShdw>
          </a:effectLst>
          <a:scene3d>
            <a:camera prst="perspectiveRight">
              <a:rot lat="0" lon="20400000" rev="0"/>
            </a:camera>
            <a:lightRig rig="glow" dir="t"/>
          </a:scene3d>
          <a:sp3d extrusionH="336550" prstMaterial="plastic">
            <a:extrusionClr>
              <a:srgbClr val="AC7F00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22" name="Group 65">
            <a:extLst>
              <a:ext uri="{FF2B5EF4-FFF2-40B4-BE49-F238E27FC236}">
                <a16:creationId xmlns:a16="http://schemas.microsoft.com/office/drawing/2014/main" id="{803DE4AB-DB27-4E96-82A3-DC060B3A3268}"/>
              </a:ext>
            </a:extLst>
          </p:cNvPr>
          <p:cNvGrpSpPr/>
          <p:nvPr/>
        </p:nvGrpSpPr>
        <p:grpSpPr>
          <a:xfrm rot="20303757">
            <a:off x="5027266" y="3330812"/>
            <a:ext cx="856485" cy="2364254"/>
            <a:chOff x="5553220" y="3596803"/>
            <a:chExt cx="1141980" cy="3152338"/>
          </a:xfrm>
        </p:grpSpPr>
        <p:sp>
          <p:nvSpPr>
            <p:cNvPr id="23" name="Freeform: Shape 10">
              <a:extLst>
                <a:ext uri="{FF2B5EF4-FFF2-40B4-BE49-F238E27FC236}">
                  <a16:creationId xmlns:a16="http://schemas.microsoft.com/office/drawing/2014/main" id="{ABC137C0-8261-4CC3-8623-0D79C71E3460}"/>
                </a:ext>
              </a:extLst>
            </p:cNvPr>
            <p:cNvSpPr/>
            <p:nvPr/>
          </p:nvSpPr>
          <p:spPr>
            <a:xfrm>
              <a:off x="5553220" y="3596803"/>
              <a:ext cx="1141980" cy="3152338"/>
            </a:xfrm>
            <a:custGeom>
              <a:avLst/>
              <a:gdLst>
                <a:gd name="connsiteX0" fmla="*/ 570990 w 1141980"/>
                <a:gd name="connsiteY0" fmla="*/ 176910 h 3152338"/>
                <a:gd name="connsiteX1" fmla="*/ 433104 w 1141980"/>
                <a:gd name="connsiteY1" fmla="*/ 314796 h 3152338"/>
                <a:gd name="connsiteX2" fmla="*/ 570990 w 1141980"/>
                <a:gd name="connsiteY2" fmla="*/ 452682 h 3152338"/>
                <a:gd name="connsiteX3" fmla="*/ 708876 w 1141980"/>
                <a:gd name="connsiteY3" fmla="*/ 314796 h 3152338"/>
                <a:gd name="connsiteX4" fmla="*/ 570990 w 1141980"/>
                <a:gd name="connsiteY4" fmla="*/ 176910 h 3152338"/>
                <a:gd name="connsiteX5" fmla="*/ 570990 w 1141980"/>
                <a:gd name="connsiteY5" fmla="*/ 0 h 3152338"/>
                <a:gd name="connsiteX6" fmla="*/ 1141980 w 1141980"/>
                <a:gd name="connsiteY6" fmla="*/ 570990 h 3152338"/>
                <a:gd name="connsiteX7" fmla="*/ 1141979 w 1141980"/>
                <a:gd name="connsiteY7" fmla="*/ 2581348 h 3152338"/>
                <a:gd name="connsiteX8" fmla="*/ 570989 w 1141980"/>
                <a:gd name="connsiteY8" fmla="*/ 3152338 h 3152338"/>
                <a:gd name="connsiteX9" fmla="*/ 570990 w 1141980"/>
                <a:gd name="connsiteY9" fmla="*/ 3152337 h 3152338"/>
                <a:gd name="connsiteX10" fmla="*/ 0 w 1141980"/>
                <a:gd name="connsiteY10" fmla="*/ 2581347 h 3152338"/>
                <a:gd name="connsiteX11" fmla="*/ 0 w 1141980"/>
                <a:gd name="connsiteY11" fmla="*/ 570990 h 3152338"/>
                <a:gd name="connsiteX12" fmla="*/ 570990 w 1141980"/>
                <a:gd name="connsiteY12" fmla="*/ 0 h 31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1980" h="3152338">
                  <a:moveTo>
                    <a:pt x="570990" y="176910"/>
                  </a:moveTo>
                  <a:cubicBezTo>
                    <a:pt x="494838" y="176910"/>
                    <a:pt x="433104" y="238644"/>
                    <a:pt x="433104" y="314796"/>
                  </a:cubicBezTo>
                  <a:cubicBezTo>
                    <a:pt x="433104" y="390948"/>
                    <a:pt x="494838" y="452682"/>
                    <a:pt x="570990" y="452682"/>
                  </a:cubicBezTo>
                  <a:cubicBezTo>
                    <a:pt x="647142" y="452682"/>
                    <a:pt x="708876" y="390948"/>
                    <a:pt x="708876" y="314796"/>
                  </a:cubicBezTo>
                  <a:cubicBezTo>
                    <a:pt x="708876" y="238644"/>
                    <a:pt x="647142" y="176910"/>
                    <a:pt x="570990" y="176910"/>
                  </a:cubicBezTo>
                  <a:close/>
                  <a:moveTo>
                    <a:pt x="570990" y="0"/>
                  </a:moveTo>
                  <a:cubicBezTo>
                    <a:pt x="886339" y="0"/>
                    <a:pt x="1141980" y="255641"/>
                    <a:pt x="1141980" y="570990"/>
                  </a:cubicBezTo>
                  <a:cubicBezTo>
                    <a:pt x="1141980" y="1241109"/>
                    <a:pt x="1141979" y="1911229"/>
                    <a:pt x="1141979" y="2581348"/>
                  </a:cubicBezTo>
                  <a:cubicBezTo>
                    <a:pt x="1141979" y="2896697"/>
                    <a:pt x="886338" y="3152338"/>
                    <a:pt x="570989" y="3152338"/>
                  </a:cubicBezTo>
                  <a:lnTo>
                    <a:pt x="570990" y="3152337"/>
                  </a:lnTo>
                  <a:cubicBezTo>
                    <a:pt x="255641" y="3152337"/>
                    <a:pt x="0" y="2896696"/>
                    <a:pt x="0" y="2581347"/>
                  </a:cubicBezTo>
                  <a:lnTo>
                    <a:pt x="0" y="570990"/>
                  </a:lnTo>
                  <a:cubicBezTo>
                    <a:pt x="0" y="255641"/>
                    <a:pt x="255641" y="0"/>
                    <a:pt x="570990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4" name="Group 45">
              <a:extLst>
                <a:ext uri="{FF2B5EF4-FFF2-40B4-BE49-F238E27FC236}">
                  <a16:creationId xmlns:a16="http://schemas.microsoft.com/office/drawing/2014/main" id="{C6467A26-F911-4B88-8E55-BDF4A0CC78B5}"/>
                </a:ext>
              </a:extLst>
            </p:cNvPr>
            <p:cNvGrpSpPr/>
            <p:nvPr/>
          </p:nvGrpSpPr>
          <p:grpSpPr>
            <a:xfrm rot="16486797">
              <a:off x="4967928" y="5121314"/>
              <a:ext cx="2282008" cy="904779"/>
              <a:chOff x="2042525" y="3101402"/>
              <a:chExt cx="2282008" cy="904779"/>
            </a:xfrm>
          </p:grpSpPr>
          <p:sp>
            <p:nvSpPr>
              <p:cNvPr id="25" name="Rectangle 46">
                <a:extLst>
                  <a:ext uri="{FF2B5EF4-FFF2-40B4-BE49-F238E27FC236}">
                    <a16:creationId xmlns:a16="http://schemas.microsoft.com/office/drawing/2014/main" id="{15B54A6E-AAF9-465B-BCA8-84CA55ADEE38}"/>
                  </a:ext>
                </a:extLst>
              </p:cNvPr>
              <p:cNvSpPr/>
              <p:nvPr/>
            </p:nvSpPr>
            <p:spPr>
              <a:xfrm rot="21245637">
                <a:off x="2667649" y="3101402"/>
                <a:ext cx="1647811" cy="90477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01FB8DE-163A-4AEF-97B1-CDDB117E1E69}"/>
                  </a:ext>
                </a:extLst>
              </p:cNvPr>
              <p:cNvSpPr txBox="1"/>
              <p:nvPr/>
            </p:nvSpPr>
            <p:spPr>
              <a:xfrm rot="9701442">
                <a:off x="2042525" y="3343761"/>
                <a:ext cx="707886" cy="615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03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3598E01-D783-4F0A-BA2D-0794A4F27336}"/>
                  </a:ext>
                </a:extLst>
              </p:cNvPr>
              <p:cNvSpPr txBox="1"/>
              <p:nvPr/>
            </p:nvSpPr>
            <p:spPr>
              <a:xfrm rot="10366793">
                <a:off x="2744357" y="3218986"/>
                <a:ext cx="1580176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350" b="1" dirty="0">
                    <a:latin typeface="Century Gothic" panose="020B0502020202020204" pitchFamily="34" charset="0"/>
                  </a:rPr>
                  <a:t>Позакласна</a:t>
                </a:r>
                <a:r>
                  <a:rPr lang="uk-UA" sz="1200" b="1" dirty="0">
                    <a:latin typeface="Century Gothic" panose="020B0502020202020204" pitchFamily="34" charset="0"/>
                  </a:rPr>
                  <a:t> робота</a:t>
                </a:r>
                <a:endParaRPr lang="en-US" sz="1200" b="1" dirty="0">
                  <a:latin typeface="Century Gothic" panose="020B0502020202020204" pitchFamily="34" charset="0"/>
                </a:endParaRPr>
              </a:p>
            </p:txBody>
          </p:sp>
        </p:grpSp>
      </p:grpSp>
      <p:grpSp>
        <p:nvGrpSpPr>
          <p:cNvPr id="29" name="Group 64">
            <a:extLst>
              <a:ext uri="{FF2B5EF4-FFF2-40B4-BE49-F238E27FC236}">
                <a16:creationId xmlns:a16="http://schemas.microsoft.com/office/drawing/2014/main" id="{52FC2B2B-0E02-4784-95A4-7AF146768262}"/>
              </a:ext>
            </a:extLst>
          </p:cNvPr>
          <p:cNvGrpSpPr/>
          <p:nvPr/>
        </p:nvGrpSpPr>
        <p:grpSpPr>
          <a:xfrm>
            <a:off x="3237154" y="3400571"/>
            <a:ext cx="908982" cy="2364254"/>
            <a:chOff x="4014330" y="3364211"/>
            <a:chExt cx="1211976" cy="3152338"/>
          </a:xfrm>
        </p:grpSpPr>
        <p:sp>
          <p:nvSpPr>
            <p:cNvPr id="30" name="Freeform: Shape 13">
              <a:extLst>
                <a:ext uri="{FF2B5EF4-FFF2-40B4-BE49-F238E27FC236}">
                  <a16:creationId xmlns:a16="http://schemas.microsoft.com/office/drawing/2014/main" id="{91E3D1CD-C6AD-4C5B-B4FC-618C9B7ECFCA}"/>
                </a:ext>
              </a:extLst>
            </p:cNvPr>
            <p:cNvSpPr/>
            <p:nvPr/>
          </p:nvSpPr>
          <p:spPr>
            <a:xfrm rot="1903039">
              <a:off x="4084326" y="3364211"/>
              <a:ext cx="1141980" cy="3152338"/>
            </a:xfrm>
            <a:custGeom>
              <a:avLst/>
              <a:gdLst>
                <a:gd name="connsiteX0" fmla="*/ 570990 w 1141980"/>
                <a:gd name="connsiteY0" fmla="*/ 176910 h 3152338"/>
                <a:gd name="connsiteX1" fmla="*/ 433104 w 1141980"/>
                <a:gd name="connsiteY1" fmla="*/ 314796 h 3152338"/>
                <a:gd name="connsiteX2" fmla="*/ 570990 w 1141980"/>
                <a:gd name="connsiteY2" fmla="*/ 452682 h 3152338"/>
                <a:gd name="connsiteX3" fmla="*/ 708876 w 1141980"/>
                <a:gd name="connsiteY3" fmla="*/ 314796 h 3152338"/>
                <a:gd name="connsiteX4" fmla="*/ 570990 w 1141980"/>
                <a:gd name="connsiteY4" fmla="*/ 176910 h 3152338"/>
                <a:gd name="connsiteX5" fmla="*/ 570990 w 1141980"/>
                <a:gd name="connsiteY5" fmla="*/ 0 h 3152338"/>
                <a:gd name="connsiteX6" fmla="*/ 1141980 w 1141980"/>
                <a:gd name="connsiteY6" fmla="*/ 570990 h 3152338"/>
                <a:gd name="connsiteX7" fmla="*/ 1141979 w 1141980"/>
                <a:gd name="connsiteY7" fmla="*/ 2581348 h 3152338"/>
                <a:gd name="connsiteX8" fmla="*/ 570989 w 1141980"/>
                <a:gd name="connsiteY8" fmla="*/ 3152338 h 3152338"/>
                <a:gd name="connsiteX9" fmla="*/ 570990 w 1141980"/>
                <a:gd name="connsiteY9" fmla="*/ 3152337 h 3152338"/>
                <a:gd name="connsiteX10" fmla="*/ 0 w 1141980"/>
                <a:gd name="connsiteY10" fmla="*/ 2581347 h 3152338"/>
                <a:gd name="connsiteX11" fmla="*/ 0 w 1141980"/>
                <a:gd name="connsiteY11" fmla="*/ 570990 h 3152338"/>
                <a:gd name="connsiteX12" fmla="*/ 570990 w 1141980"/>
                <a:gd name="connsiteY12" fmla="*/ 0 h 31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1980" h="3152338">
                  <a:moveTo>
                    <a:pt x="570990" y="176910"/>
                  </a:moveTo>
                  <a:cubicBezTo>
                    <a:pt x="494838" y="176910"/>
                    <a:pt x="433104" y="238644"/>
                    <a:pt x="433104" y="314796"/>
                  </a:cubicBezTo>
                  <a:cubicBezTo>
                    <a:pt x="433104" y="390948"/>
                    <a:pt x="494838" y="452682"/>
                    <a:pt x="570990" y="452682"/>
                  </a:cubicBezTo>
                  <a:cubicBezTo>
                    <a:pt x="647142" y="452682"/>
                    <a:pt x="708876" y="390948"/>
                    <a:pt x="708876" y="314796"/>
                  </a:cubicBezTo>
                  <a:cubicBezTo>
                    <a:pt x="708876" y="238644"/>
                    <a:pt x="647142" y="176910"/>
                    <a:pt x="570990" y="176910"/>
                  </a:cubicBezTo>
                  <a:close/>
                  <a:moveTo>
                    <a:pt x="570990" y="0"/>
                  </a:moveTo>
                  <a:cubicBezTo>
                    <a:pt x="886339" y="0"/>
                    <a:pt x="1141980" y="255641"/>
                    <a:pt x="1141980" y="570990"/>
                  </a:cubicBezTo>
                  <a:cubicBezTo>
                    <a:pt x="1141980" y="1241109"/>
                    <a:pt x="1141979" y="1911229"/>
                    <a:pt x="1141979" y="2581348"/>
                  </a:cubicBezTo>
                  <a:cubicBezTo>
                    <a:pt x="1141979" y="2896697"/>
                    <a:pt x="886338" y="3152338"/>
                    <a:pt x="570989" y="3152338"/>
                  </a:cubicBezTo>
                  <a:lnTo>
                    <a:pt x="570990" y="3152337"/>
                  </a:lnTo>
                  <a:cubicBezTo>
                    <a:pt x="255641" y="3152337"/>
                    <a:pt x="0" y="2896696"/>
                    <a:pt x="0" y="2581347"/>
                  </a:cubicBezTo>
                  <a:lnTo>
                    <a:pt x="0" y="570990"/>
                  </a:lnTo>
                  <a:cubicBezTo>
                    <a:pt x="0" y="255641"/>
                    <a:pt x="255641" y="0"/>
                    <a:pt x="570990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31" name="Group 40">
              <a:extLst>
                <a:ext uri="{FF2B5EF4-FFF2-40B4-BE49-F238E27FC236}">
                  <a16:creationId xmlns:a16="http://schemas.microsoft.com/office/drawing/2014/main" id="{7FF58A3B-AA14-4F94-93FF-EDA30BD03C0E}"/>
                </a:ext>
              </a:extLst>
            </p:cNvPr>
            <p:cNvGrpSpPr/>
            <p:nvPr/>
          </p:nvGrpSpPr>
          <p:grpSpPr>
            <a:xfrm rot="18488871">
              <a:off x="3330253" y="4734448"/>
              <a:ext cx="2272934" cy="904779"/>
              <a:chOff x="2042526" y="3101402"/>
              <a:chExt cx="2272934" cy="904779"/>
            </a:xfrm>
          </p:grpSpPr>
          <p:sp>
            <p:nvSpPr>
              <p:cNvPr id="32" name="Rectangle 41">
                <a:extLst>
                  <a:ext uri="{FF2B5EF4-FFF2-40B4-BE49-F238E27FC236}">
                    <a16:creationId xmlns:a16="http://schemas.microsoft.com/office/drawing/2014/main" id="{49117EA5-6604-40F6-A751-9200556DBFA4}"/>
                  </a:ext>
                </a:extLst>
              </p:cNvPr>
              <p:cNvSpPr/>
              <p:nvPr/>
            </p:nvSpPr>
            <p:spPr>
              <a:xfrm rot="21245637">
                <a:off x="2667649" y="3101402"/>
                <a:ext cx="1647811" cy="90477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3B46C5A-80D6-4657-9460-D927F881A258}"/>
                  </a:ext>
                </a:extLst>
              </p:cNvPr>
              <p:cNvSpPr txBox="1"/>
              <p:nvPr/>
            </p:nvSpPr>
            <p:spPr>
              <a:xfrm rot="21416926">
                <a:off x="2042526" y="3343762"/>
                <a:ext cx="707887" cy="615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02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D4A3728-A445-4168-8236-7AA6D6DBEE0E}"/>
                  </a:ext>
                </a:extLst>
              </p:cNvPr>
              <p:cNvSpPr txBox="1"/>
              <p:nvPr/>
            </p:nvSpPr>
            <p:spPr>
              <a:xfrm rot="21235010">
                <a:off x="2701590" y="3117069"/>
                <a:ext cx="145678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500" b="1" dirty="0">
                    <a:latin typeface="Century Gothic" panose="020B0502020202020204" pitchFamily="34" charset="0"/>
                  </a:rPr>
                  <a:t>Мої </a:t>
                </a:r>
                <a:r>
                  <a:rPr lang="uk-UA" sz="1500" b="1" dirty="0" err="1">
                    <a:latin typeface="Century Gothic" panose="020B0502020202020204" pitchFamily="34" charset="0"/>
                  </a:rPr>
                  <a:t>уроки</a:t>
                </a:r>
                <a:endParaRPr lang="en-US" sz="1500" b="1" dirty="0"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37" name="Freeform: Shape 23">
            <a:extLst>
              <a:ext uri="{FF2B5EF4-FFF2-40B4-BE49-F238E27FC236}">
                <a16:creationId xmlns:a16="http://schemas.microsoft.com/office/drawing/2014/main" id="{B924814E-00D0-435B-995A-A69B0BCB6B12}"/>
              </a:ext>
            </a:extLst>
          </p:cNvPr>
          <p:cNvSpPr/>
          <p:nvPr/>
        </p:nvSpPr>
        <p:spPr>
          <a:xfrm rot="1925404">
            <a:off x="4313479" y="3107445"/>
            <a:ext cx="153599" cy="762418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Freeform: Shape 33">
            <a:extLst>
              <a:ext uri="{FF2B5EF4-FFF2-40B4-BE49-F238E27FC236}">
                <a16:creationId xmlns:a16="http://schemas.microsoft.com/office/drawing/2014/main" id="{CDE0BF49-C8BA-4595-B43F-5D69ABD6AA18}"/>
              </a:ext>
            </a:extLst>
          </p:cNvPr>
          <p:cNvSpPr/>
          <p:nvPr/>
        </p:nvSpPr>
        <p:spPr>
          <a:xfrm rot="17559574">
            <a:off x="5020895" y="2629100"/>
            <a:ext cx="153599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39" name="Group 63">
            <a:extLst>
              <a:ext uri="{FF2B5EF4-FFF2-40B4-BE49-F238E27FC236}">
                <a16:creationId xmlns:a16="http://schemas.microsoft.com/office/drawing/2014/main" id="{63897DDD-44AF-47E4-8076-CF8340DFB31C}"/>
              </a:ext>
            </a:extLst>
          </p:cNvPr>
          <p:cNvGrpSpPr/>
          <p:nvPr/>
        </p:nvGrpSpPr>
        <p:grpSpPr>
          <a:xfrm>
            <a:off x="1493161" y="3075008"/>
            <a:ext cx="2364254" cy="856485"/>
            <a:chOff x="1990882" y="2957011"/>
            <a:chExt cx="3152338" cy="1141980"/>
          </a:xfrm>
        </p:grpSpPr>
        <p:sp>
          <p:nvSpPr>
            <p:cNvPr id="40" name="Freeform: Shape 14">
              <a:extLst>
                <a:ext uri="{FF2B5EF4-FFF2-40B4-BE49-F238E27FC236}">
                  <a16:creationId xmlns:a16="http://schemas.microsoft.com/office/drawing/2014/main" id="{854E98E1-3EBA-42BB-B8B3-4FBDCF8EC3D8}"/>
                </a:ext>
              </a:extLst>
            </p:cNvPr>
            <p:cNvSpPr/>
            <p:nvPr/>
          </p:nvSpPr>
          <p:spPr>
            <a:xfrm rot="5063968">
              <a:off x="2996061" y="1951832"/>
              <a:ext cx="1141980" cy="3152338"/>
            </a:xfrm>
            <a:custGeom>
              <a:avLst/>
              <a:gdLst>
                <a:gd name="connsiteX0" fmla="*/ 570990 w 1141980"/>
                <a:gd name="connsiteY0" fmla="*/ 176910 h 3152338"/>
                <a:gd name="connsiteX1" fmla="*/ 433104 w 1141980"/>
                <a:gd name="connsiteY1" fmla="*/ 314796 h 3152338"/>
                <a:gd name="connsiteX2" fmla="*/ 570990 w 1141980"/>
                <a:gd name="connsiteY2" fmla="*/ 452682 h 3152338"/>
                <a:gd name="connsiteX3" fmla="*/ 708876 w 1141980"/>
                <a:gd name="connsiteY3" fmla="*/ 314796 h 3152338"/>
                <a:gd name="connsiteX4" fmla="*/ 570990 w 1141980"/>
                <a:gd name="connsiteY4" fmla="*/ 176910 h 3152338"/>
                <a:gd name="connsiteX5" fmla="*/ 570990 w 1141980"/>
                <a:gd name="connsiteY5" fmla="*/ 0 h 3152338"/>
                <a:gd name="connsiteX6" fmla="*/ 1141980 w 1141980"/>
                <a:gd name="connsiteY6" fmla="*/ 570990 h 3152338"/>
                <a:gd name="connsiteX7" fmla="*/ 1141979 w 1141980"/>
                <a:gd name="connsiteY7" fmla="*/ 2581348 h 3152338"/>
                <a:gd name="connsiteX8" fmla="*/ 570989 w 1141980"/>
                <a:gd name="connsiteY8" fmla="*/ 3152338 h 3152338"/>
                <a:gd name="connsiteX9" fmla="*/ 570990 w 1141980"/>
                <a:gd name="connsiteY9" fmla="*/ 3152337 h 3152338"/>
                <a:gd name="connsiteX10" fmla="*/ 0 w 1141980"/>
                <a:gd name="connsiteY10" fmla="*/ 2581347 h 3152338"/>
                <a:gd name="connsiteX11" fmla="*/ 0 w 1141980"/>
                <a:gd name="connsiteY11" fmla="*/ 570990 h 3152338"/>
                <a:gd name="connsiteX12" fmla="*/ 570990 w 1141980"/>
                <a:gd name="connsiteY12" fmla="*/ 0 h 31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1980" h="3152338">
                  <a:moveTo>
                    <a:pt x="570990" y="176910"/>
                  </a:moveTo>
                  <a:cubicBezTo>
                    <a:pt x="494838" y="176910"/>
                    <a:pt x="433104" y="238644"/>
                    <a:pt x="433104" y="314796"/>
                  </a:cubicBezTo>
                  <a:cubicBezTo>
                    <a:pt x="433104" y="390948"/>
                    <a:pt x="494838" y="452682"/>
                    <a:pt x="570990" y="452682"/>
                  </a:cubicBezTo>
                  <a:cubicBezTo>
                    <a:pt x="647142" y="452682"/>
                    <a:pt x="708876" y="390948"/>
                    <a:pt x="708876" y="314796"/>
                  </a:cubicBezTo>
                  <a:cubicBezTo>
                    <a:pt x="708876" y="238644"/>
                    <a:pt x="647142" y="176910"/>
                    <a:pt x="570990" y="176910"/>
                  </a:cubicBezTo>
                  <a:close/>
                  <a:moveTo>
                    <a:pt x="570990" y="0"/>
                  </a:moveTo>
                  <a:cubicBezTo>
                    <a:pt x="886339" y="0"/>
                    <a:pt x="1141980" y="255641"/>
                    <a:pt x="1141980" y="570990"/>
                  </a:cubicBezTo>
                  <a:cubicBezTo>
                    <a:pt x="1141980" y="1241109"/>
                    <a:pt x="1141979" y="1911229"/>
                    <a:pt x="1141979" y="2581348"/>
                  </a:cubicBezTo>
                  <a:cubicBezTo>
                    <a:pt x="1141979" y="2896697"/>
                    <a:pt x="886338" y="3152338"/>
                    <a:pt x="570989" y="3152338"/>
                  </a:cubicBezTo>
                  <a:lnTo>
                    <a:pt x="570990" y="3152337"/>
                  </a:lnTo>
                  <a:cubicBezTo>
                    <a:pt x="255641" y="3152337"/>
                    <a:pt x="0" y="2896696"/>
                    <a:pt x="0" y="2581347"/>
                  </a:cubicBezTo>
                  <a:lnTo>
                    <a:pt x="0" y="570990"/>
                  </a:lnTo>
                  <a:cubicBezTo>
                    <a:pt x="0" y="255641"/>
                    <a:pt x="255641" y="0"/>
                    <a:pt x="570990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41" name="Group 39">
              <a:extLst>
                <a:ext uri="{FF2B5EF4-FFF2-40B4-BE49-F238E27FC236}">
                  <a16:creationId xmlns:a16="http://schemas.microsoft.com/office/drawing/2014/main" id="{F036C168-9554-47DD-9348-E9964AF6D557}"/>
                </a:ext>
              </a:extLst>
            </p:cNvPr>
            <p:cNvGrpSpPr/>
            <p:nvPr/>
          </p:nvGrpSpPr>
          <p:grpSpPr>
            <a:xfrm>
              <a:off x="2042527" y="3101402"/>
              <a:ext cx="2272933" cy="904779"/>
              <a:chOff x="2042527" y="3101402"/>
              <a:chExt cx="2272933" cy="904779"/>
            </a:xfrm>
          </p:grpSpPr>
          <p:sp>
            <p:nvSpPr>
              <p:cNvPr id="42" name="Rectangle 35">
                <a:extLst>
                  <a:ext uri="{FF2B5EF4-FFF2-40B4-BE49-F238E27FC236}">
                    <a16:creationId xmlns:a16="http://schemas.microsoft.com/office/drawing/2014/main" id="{1B558756-7DEB-4B5D-AB43-414DDA5E1E7C}"/>
                  </a:ext>
                </a:extLst>
              </p:cNvPr>
              <p:cNvSpPr/>
              <p:nvPr/>
            </p:nvSpPr>
            <p:spPr>
              <a:xfrm rot="21245637">
                <a:off x="2667649" y="3101402"/>
                <a:ext cx="1647811" cy="90477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07F1650-D6AD-480D-BFAC-E6AF6F55EF68}"/>
                  </a:ext>
                </a:extLst>
              </p:cNvPr>
              <p:cNvSpPr txBox="1"/>
              <p:nvPr/>
            </p:nvSpPr>
            <p:spPr>
              <a:xfrm rot="21416926">
                <a:off x="2042527" y="3343762"/>
                <a:ext cx="707887" cy="615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01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266E5FF-33AF-4EA9-86B6-CF1C4B6DB9CA}"/>
                  </a:ext>
                </a:extLst>
              </p:cNvPr>
              <p:cNvSpPr txBox="1"/>
              <p:nvPr/>
            </p:nvSpPr>
            <p:spPr>
              <a:xfrm rot="21235010">
                <a:off x="2800127" y="3466870"/>
                <a:ext cx="14567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0ABFFCE-BA8D-4BC5-B455-951B1E2E774E}"/>
                  </a:ext>
                </a:extLst>
              </p:cNvPr>
              <p:cNvSpPr txBox="1"/>
              <p:nvPr/>
            </p:nvSpPr>
            <p:spPr>
              <a:xfrm rot="21235010">
                <a:off x="2626742" y="3364826"/>
                <a:ext cx="1649954" cy="400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350" b="1" dirty="0">
                    <a:latin typeface="Century Gothic" panose="020B0502020202020204" pitchFamily="34" charset="0"/>
                  </a:rPr>
                  <a:t>Самоосвіта</a:t>
                </a:r>
                <a:endParaRPr lang="en-US" sz="1200" b="1" dirty="0"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46" name="Freeform: Shape 26">
            <a:extLst>
              <a:ext uri="{FF2B5EF4-FFF2-40B4-BE49-F238E27FC236}">
                <a16:creationId xmlns:a16="http://schemas.microsoft.com/office/drawing/2014/main" id="{7645573B-F0A0-4BC8-A4C4-33750141BB0F}"/>
              </a:ext>
            </a:extLst>
          </p:cNvPr>
          <p:cNvSpPr/>
          <p:nvPr/>
        </p:nvSpPr>
        <p:spPr>
          <a:xfrm rot="3740752">
            <a:off x="4008605" y="2794660"/>
            <a:ext cx="153599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Freeform: Shape 20">
            <a:extLst>
              <a:ext uri="{FF2B5EF4-FFF2-40B4-BE49-F238E27FC236}">
                <a16:creationId xmlns:a16="http://schemas.microsoft.com/office/drawing/2014/main" id="{2C47DB11-196C-4387-824D-F364016C7112}"/>
              </a:ext>
            </a:extLst>
          </p:cNvPr>
          <p:cNvSpPr/>
          <p:nvPr/>
        </p:nvSpPr>
        <p:spPr>
          <a:xfrm rot="19771276">
            <a:off x="4858057" y="2947964"/>
            <a:ext cx="153599" cy="762418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4" name="Заголовок 1">
            <a:extLst>
              <a:ext uri="{FF2B5EF4-FFF2-40B4-BE49-F238E27FC236}">
                <a16:creationId xmlns:a16="http://schemas.microsoft.com/office/drawing/2014/main" id="{EB5B378E-466E-4D40-8A47-17EA691C3902}"/>
              </a:ext>
            </a:extLst>
          </p:cNvPr>
          <p:cNvSpPr txBox="1">
            <a:spLocks/>
          </p:cNvSpPr>
          <p:nvPr/>
        </p:nvSpPr>
        <p:spPr>
          <a:xfrm>
            <a:off x="362900" y="1012384"/>
            <a:ext cx="8418200" cy="90771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000" dirty="0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Мій ключ    до успіху</a:t>
            </a:r>
            <a:endParaRPr lang="ru-UA" sz="6000" dirty="0">
              <a:effectLst>
                <a:glow rad="127000">
                  <a:schemeClr val="bg1"/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48" name="Picture 2" descr="Мишени для стрельбы форматов А4, А3, А2, А1, А0.▻Распечатать и ...">
            <a:hlinkClick r:id="rId2" action="ppaction://hlinksldjump"/>
            <a:extLst>
              <a:ext uri="{FF2B5EF4-FFF2-40B4-BE49-F238E27FC236}">
                <a16:creationId xmlns:a16="http://schemas.microsoft.com/office/drawing/2014/main" id="{E1EE8DAE-C981-43E5-8966-54161EBFE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949" r="984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64" y="5283420"/>
            <a:ext cx="556934" cy="39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Мишени для стрельбы форматов А4, А3, А2, А1, А0.▻Распечатать и ...">
            <a:hlinkClick r:id="rId5" action="ppaction://hlinksldjump"/>
            <a:extLst>
              <a:ext uri="{FF2B5EF4-FFF2-40B4-BE49-F238E27FC236}">
                <a16:creationId xmlns:a16="http://schemas.microsoft.com/office/drawing/2014/main" id="{E651A335-A3FB-4C6A-B78F-FB19B1932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949" r="984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580" y="5185496"/>
            <a:ext cx="556934" cy="39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Мишени для стрельбы форматов А4, А3, А2, А1, А0.▻Распечатать и ...">
            <a:hlinkClick r:id="rId6" action="ppaction://hlinksldjump"/>
            <a:extLst>
              <a:ext uri="{FF2B5EF4-FFF2-40B4-BE49-F238E27FC236}">
                <a16:creationId xmlns:a16="http://schemas.microsoft.com/office/drawing/2014/main" id="{B6B99AD6-F829-4552-8B66-3BF705C98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949" r="984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699" y="3892575"/>
            <a:ext cx="556934" cy="39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Иконка «Курсор-рука» — скачай бесплатно PNG и векторе">
            <a:extLst>
              <a:ext uri="{FF2B5EF4-FFF2-40B4-BE49-F238E27FC236}">
                <a16:creationId xmlns:a16="http://schemas.microsoft.com/office/drawing/2014/main" id="{4520410E-9A46-47A8-B624-4C3CC68A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302" y="4142001"/>
            <a:ext cx="426121" cy="42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Иконка «Курсор-рука» — скачай бесплатно PNG и векторе">
            <a:extLst>
              <a:ext uri="{FF2B5EF4-FFF2-40B4-BE49-F238E27FC236}">
                <a16:creationId xmlns:a16="http://schemas.microsoft.com/office/drawing/2014/main" id="{395FC292-B2BC-4080-85B7-A23115642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714" y="4269251"/>
            <a:ext cx="426121" cy="42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Мишени для стрельбы форматов А4, А3, А2, А1, А0.▻Распечатать и ...">
            <a:hlinkClick r:id="rId8" action="ppaction://hlinksldjump"/>
            <a:extLst>
              <a:ext uri="{FF2B5EF4-FFF2-40B4-BE49-F238E27FC236}">
                <a16:creationId xmlns:a16="http://schemas.microsoft.com/office/drawing/2014/main" id="{4C35691C-FD98-42ED-8FF9-988C39E7B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949" r="984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236" y="3722910"/>
            <a:ext cx="556934" cy="39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Иконка «Курсор-рука» — скачай бесплатно PNG и векторе">
            <a:extLst>
              <a:ext uri="{FF2B5EF4-FFF2-40B4-BE49-F238E27FC236}">
                <a16:creationId xmlns:a16="http://schemas.microsoft.com/office/drawing/2014/main" id="{E9E2D80C-E733-4891-A824-6A7AA171C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250" y="5570176"/>
            <a:ext cx="426121" cy="42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Иконка «Курсор-рука» — скачай бесплатно PNG и векторе">
            <a:extLst>
              <a:ext uri="{FF2B5EF4-FFF2-40B4-BE49-F238E27FC236}">
                <a16:creationId xmlns:a16="http://schemas.microsoft.com/office/drawing/2014/main" id="{7AF38902-21EF-49DA-8CB4-0C26B97F9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700" y="5556636"/>
            <a:ext cx="426121" cy="42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395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25">
            <a:extLst>
              <a:ext uri="{FF2B5EF4-FFF2-40B4-BE49-F238E27FC236}">
                <a16:creationId xmlns:a16="http://schemas.microsoft.com/office/drawing/2014/main" id="{307BE9F1-9B4D-4A49-AFD7-8C34E9EB8A8C}"/>
              </a:ext>
            </a:extLst>
          </p:cNvPr>
          <p:cNvSpPr/>
          <p:nvPr/>
        </p:nvSpPr>
        <p:spPr>
          <a:xfrm rot="3462330" flipH="1">
            <a:off x="1671187" y="1178074"/>
            <a:ext cx="132647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Freeform: Shape 8">
            <a:extLst>
              <a:ext uri="{FF2B5EF4-FFF2-40B4-BE49-F238E27FC236}">
                <a16:creationId xmlns:a16="http://schemas.microsoft.com/office/drawing/2014/main" id="{93F8CCAA-0E39-4F2B-BACC-3FBE1FE3DBD9}"/>
              </a:ext>
            </a:extLst>
          </p:cNvPr>
          <p:cNvSpPr/>
          <p:nvPr/>
        </p:nvSpPr>
        <p:spPr>
          <a:xfrm rot="16200000">
            <a:off x="953094" y="32102"/>
            <a:ext cx="814169" cy="2364253"/>
          </a:xfrm>
          <a:custGeom>
            <a:avLst/>
            <a:gdLst>
              <a:gd name="connsiteX0" fmla="*/ 542779 w 1085558"/>
              <a:gd name="connsiteY0" fmla="*/ 2314981 h 3152337"/>
              <a:gd name="connsiteX1" fmla="*/ 248202 w 1085558"/>
              <a:gd name="connsiteY1" fmla="*/ 2609558 h 3152337"/>
              <a:gd name="connsiteX2" fmla="*/ 542779 w 1085558"/>
              <a:gd name="connsiteY2" fmla="*/ 2904135 h 3152337"/>
              <a:gd name="connsiteX3" fmla="*/ 837356 w 1085558"/>
              <a:gd name="connsiteY3" fmla="*/ 2609558 h 3152337"/>
              <a:gd name="connsiteX4" fmla="*/ 542779 w 1085558"/>
              <a:gd name="connsiteY4" fmla="*/ 2314981 h 3152337"/>
              <a:gd name="connsiteX5" fmla="*/ 542779 w 1085558"/>
              <a:gd name="connsiteY5" fmla="*/ 0 h 3152337"/>
              <a:gd name="connsiteX6" fmla="*/ 654623 w 1085558"/>
              <a:gd name="connsiteY6" fmla="*/ 111844 h 3152337"/>
              <a:gd name="connsiteX7" fmla="*/ 654622 w 1085558"/>
              <a:gd name="connsiteY7" fmla="*/ 2078568 h 3152337"/>
              <a:gd name="connsiteX8" fmla="*/ 754054 w 1085558"/>
              <a:gd name="connsiteY8" fmla="*/ 2109433 h 3152337"/>
              <a:gd name="connsiteX9" fmla="*/ 1085558 w 1085558"/>
              <a:gd name="connsiteY9" fmla="*/ 2609558 h 3152337"/>
              <a:gd name="connsiteX10" fmla="*/ 542779 w 1085558"/>
              <a:gd name="connsiteY10" fmla="*/ 3152337 h 3152337"/>
              <a:gd name="connsiteX11" fmla="*/ 0 w 1085558"/>
              <a:gd name="connsiteY11" fmla="*/ 2609558 h 3152337"/>
              <a:gd name="connsiteX12" fmla="*/ 331505 w 1085558"/>
              <a:gd name="connsiteY12" fmla="*/ 2109433 h 3152337"/>
              <a:gd name="connsiteX13" fmla="*/ 430935 w 1085558"/>
              <a:gd name="connsiteY13" fmla="*/ 2078568 h 3152337"/>
              <a:gd name="connsiteX14" fmla="*/ 430935 w 1085558"/>
              <a:gd name="connsiteY14" fmla="*/ 733243 h 3152337"/>
              <a:gd name="connsiteX15" fmla="*/ 210016 w 1085558"/>
              <a:gd name="connsiteY15" fmla="*/ 733243 h 3152337"/>
              <a:gd name="connsiteX16" fmla="*/ 210016 w 1085558"/>
              <a:gd name="connsiteY16" fmla="*/ 614047 h 3152337"/>
              <a:gd name="connsiteX17" fmla="*/ 430935 w 1085558"/>
              <a:gd name="connsiteY17" fmla="*/ 614047 h 3152337"/>
              <a:gd name="connsiteX18" fmla="*/ 430935 w 1085558"/>
              <a:gd name="connsiteY18" fmla="*/ 564707 h 3152337"/>
              <a:gd name="connsiteX19" fmla="*/ 253425 w 1085558"/>
              <a:gd name="connsiteY19" fmla="*/ 564707 h 3152337"/>
              <a:gd name="connsiteX20" fmla="*/ 253425 w 1085558"/>
              <a:gd name="connsiteY20" fmla="*/ 445511 h 3152337"/>
              <a:gd name="connsiteX21" fmla="*/ 430935 w 1085558"/>
              <a:gd name="connsiteY21" fmla="*/ 445511 h 3152337"/>
              <a:gd name="connsiteX22" fmla="*/ 430935 w 1085558"/>
              <a:gd name="connsiteY22" fmla="*/ 396171 h 3152337"/>
              <a:gd name="connsiteX23" fmla="*/ 110679 w 1085558"/>
              <a:gd name="connsiteY23" fmla="*/ 396171 h 3152337"/>
              <a:gd name="connsiteX24" fmla="*/ 110679 w 1085558"/>
              <a:gd name="connsiteY24" fmla="*/ 276975 h 3152337"/>
              <a:gd name="connsiteX25" fmla="*/ 430935 w 1085558"/>
              <a:gd name="connsiteY25" fmla="*/ 276975 h 3152337"/>
              <a:gd name="connsiteX26" fmla="*/ 430935 w 1085558"/>
              <a:gd name="connsiteY26" fmla="*/ 111844 h 3152337"/>
              <a:gd name="connsiteX27" fmla="*/ 542779 w 1085558"/>
              <a:gd name="connsiteY27" fmla="*/ 0 h 31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085558" h="3152337">
                <a:moveTo>
                  <a:pt x="542779" y="2314981"/>
                </a:moveTo>
                <a:cubicBezTo>
                  <a:pt x="380089" y="2314981"/>
                  <a:pt x="248202" y="2446868"/>
                  <a:pt x="248202" y="2609558"/>
                </a:cubicBezTo>
                <a:cubicBezTo>
                  <a:pt x="248202" y="2772248"/>
                  <a:pt x="380089" y="2904135"/>
                  <a:pt x="542779" y="2904135"/>
                </a:cubicBezTo>
                <a:cubicBezTo>
                  <a:pt x="705469" y="2904135"/>
                  <a:pt x="837356" y="2772248"/>
                  <a:pt x="837356" y="2609558"/>
                </a:cubicBezTo>
                <a:cubicBezTo>
                  <a:pt x="837356" y="2446868"/>
                  <a:pt x="705469" y="2314981"/>
                  <a:pt x="542779" y="2314981"/>
                </a:cubicBezTo>
                <a:close/>
                <a:moveTo>
                  <a:pt x="542779" y="0"/>
                </a:moveTo>
                <a:cubicBezTo>
                  <a:pt x="604549" y="0"/>
                  <a:pt x="654623" y="50074"/>
                  <a:pt x="654623" y="111844"/>
                </a:cubicBezTo>
                <a:lnTo>
                  <a:pt x="654622" y="2078568"/>
                </a:lnTo>
                <a:lnTo>
                  <a:pt x="754054" y="2109433"/>
                </a:lnTo>
                <a:cubicBezTo>
                  <a:pt x="948865" y="2191832"/>
                  <a:pt x="1085558" y="2384731"/>
                  <a:pt x="1085558" y="2609558"/>
                </a:cubicBezTo>
                <a:cubicBezTo>
                  <a:pt x="1085558" y="2909327"/>
                  <a:pt x="842548" y="3152337"/>
                  <a:pt x="542779" y="3152337"/>
                </a:cubicBezTo>
                <a:cubicBezTo>
                  <a:pt x="243010" y="3152337"/>
                  <a:pt x="0" y="2909327"/>
                  <a:pt x="0" y="2609558"/>
                </a:cubicBezTo>
                <a:cubicBezTo>
                  <a:pt x="0" y="2384731"/>
                  <a:pt x="136693" y="2191832"/>
                  <a:pt x="331505" y="2109433"/>
                </a:cubicBezTo>
                <a:lnTo>
                  <a:pt x="430935" y="2078568"/>
                </a:lnTo>
                <a:lnTo>
                  <a:pt x="430935" y="733243"/>
                </a:lnTo>
                <a:lnTo>
                  <a:pt x="210016" y="733243"/>
                </a:lnTo>
                <a:lnTo>
                  <a:pt x="210016" y="614047"/>
                </a:lnTo>
                <a:lnTo>
                  <a:pt x="430935" y="614047"/>
                </a:lnTo>
                <a:lnTo>
                  <a:pt x="430935" y="564707"/>
                </a:lnTo>
                <a:lnTo>
                  <a:pt x="253425" y="564707"/>
                </a:lnTo>
                <a:lnTo>
                  <a:pt x="253425" y="445511"/>
                </a:lnTo>
                <a:lnTo>
                  <a:pt x="430935" y="445511"/>
                </a:lnTo>
                <a:lnTo>
                  <a:pt x="430935" y="396171"/>
                </a:lnTo>
                <a:lnTo>
                  <a:pt x="110679" y="396171"/>
                </a:lnTo>
                <a:lnTo>
                  <a:pt x="110679" y="276975"/>
                </a:lnTo>
                <a:lnTo>
                  <a:pt x="430935" y="276975"/>
                </a:lnTo>
                <a:lnTo>
                  <a:pt x="430935" y="111844"/>
                </a:lnTo>
                <a:cubicBezTo>
                  <a:pt x="430935" y="50074"/>
                  <a:pt x="481009" y="0"/>
                  <a:pt x="542779" y="0"/>
                </a:cubicBezTo>
                <a:close/>
              </a:path>
            </a:pathLst>
          </a:custGeom>
          <a:gradFill flip="none" rotWithShape="1">
            <a:gsLst>
              <a:gs pos="93000">
                <a:srgbClr val="804518"/>
              </a:gs>
              <a:gs pos="37152">
                <a:srgbClr val="C38724"/>
              </a:gs>
              <a:gs pos="26000">
                <a:srgbClr val="804518"/>
              </a:gs>
              <a:gs pos="48000">
                <a:srgbClr val="804518"/>
              </a:gs>
              <a:gs pos="69000">
                <a:srgbClr val="C38724"/>
              </a:gs>
              <a:gs pos="6000">
                <a:srgbClr val="C38724"/>
              </a:gs>
              <a:gs pos="16000">
                <a:srgbClr val="804518"/>
              </a:gs>
              <a:gs pos="59000">
                <a:srgbClr val="FAFF8B"/>
              </a:gs>
            </a:gsLst>
            <a:lin ang="5400000" scaled="1"/>
            <a:tileRect/>
          </a:gradFill>
          <a:ln>
            <a:noFill/>
          </a:ln>
          <a:effectLst>
            <a:outerShdw blurRad="114300" dist="76200" dir="8100000" algn="tr" rotWithShape="0">
              <a:prstClr val="black">
                <a:alpha val="40000"/>
              </a:prstClr>
            </a:outerShdw>
          </a:effectLst>
          <a:scene3d>
            <a:camera prst="perspectiveRight">
              <a:rot lat="0" lon="20400000" rev="0"/>
            </a:camera>
            <a:lightRig rig="glow" dir="t"/>
          </a:scene3d>
          <a:sp3d extrusionH="336550" prstMaterial="plastic">
            <a:extrusionClr>
              <a:srgbClr val="AC7F00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39" name="Group 63">
            <a:extLst>
              <a:ext uri="{FF2B5EF4-FFF2-40B4-BE49-F238E27FC236}">
                <a16:creationId xmlns:a16="http://schemas.microsoft.com/office/drawing/2014/main" id="{63897DDD-44AF-47E4-8076-CF8340DFB31C}"/>
              </a:ext>
            </a:extLst>
          </p:cNvPr>
          <p:cNvGrpSpPr/>
          <p:nvPr/>
        </p:nvGrpSpPr>
        <p:grpSpPr>
          <a:xfrm rot="18381664">
            <a:off x="-234477" y="2257648"/>
            <a:ext cx="2364254" cy="856485"/>
            <a:chOff x="1990882" y="2957011"/>
            <a:chExt cx="3152338" cy="1141980"/>
          </a:xfrm>
        </p:grpSpPr>
        <p:sp>
          <p:nvSpPr>
            <p:cNvPr id="40" name="Freeform: Shape 14">
              <a:extLst>
                <a:ext uri="{FF2B5EF4-FFF2-40B4-BE49-F238E27FC236}">
                  <a16:creationId xmlns:a16="http://schemas.microsoft.com/office/drawing/2014/main" id="{854E98E1-3EBA-42BB-B8B3-4FBDCF8EC3D8}"/>
                </a:ext>
              </a:extLst>
            </p:cNvPr>
            <p:cNvSpPr/>
            <p:nvPr/>
          </p:nvSpPr>
          <p:spPr>
            <a:xfrm rot="5063968">
              <a:off x="2996061" y="1951832"/>
              <a:ext cx="1141980" cy="3152338"/>
            </a:xfrm>
            <a:custGeom>
              <a:avLst/>
              <a:gdLst>
                <a:gd name="connsiteX0" fmla="*/ 570990 w 1141980"/>
                <a:gd name="connsiteY0" fmla="*/ 176910 h 3152338"/>
                <a:gd name="connsiteX1" fmla="*/ 433104 w 1141980"/>
                <a:gd name="connsiteY1" fmla="*/ 314796 h 3152338"/>
                <a:gd name="connsiteX2" fmla="*/ 570990 w 1141980"/>
                <a:gd name="connsiteY2" fmla="*/ 452682 h 3152338"/>
                <a:gd name="connsiteX3" fmla="*/ 708876 w 1141980"/>
                <a:gd name="connsiteY3" fmla="*/ 314796 h 3152338"/>
                <a:gd name="connsiteX4" fmla="*/ 570990 w 1141980"/>
                <a:gd name="connsiteY4" fmla="*/ 176910 h 3152338"/>
                <a:gd name="connsiteX5" fmla="*/ 570990 w 1141980"/>
                <a:gd name="connsiteY5" fmla="*/ 0 h 3152338"/>
                <a:gd name="connsiteX6" fmla="*/ 1141980 w 1141980"/>
                <a:gd name="connsiteY6" fmla="*/ 570990 h 3152338"/>
                <a:gd name="connsiteX7" fmla="*/ 1141979 w 1141980"/>
                <a:gd name="connsiteY7" fmla="*/ 2581348 h 3152338"/>
                <a:gd name="connsiteX8" fmla="*/ 570989 w 1141980"/>
                <a:gd name="connsiteY8" fmla="*/ 3152338 h 3152338"/>
                <a:gd name="connsiteX9" fmla="*/ 570990 w 1141980"/>
                <a:gd name="connsiteY9" fmla="*/ 3152337 h 3152338"/>
                <a:gd name="connsiteX10" fmla="*/ 0 w 1141980"/>
                <a:gd name="connsiteY10" fmla="*/ 2581347 h 3152338"/>
                <a:gd name="connsiteX11" fmla="*/ 0 w 1141980"/>
                <a:gd name="connsiteY11" fmla="*/ 570990 h 3152338"/>
                <a:gd name="connsiteX12" fmla="*/ 570990 w 1141980"/>
                <a:gd name="connsiteY12" fmla="*/ 0 h 31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1980" h="3152338">
                  <a:moveTo>
                    <a:pt x="570990" y="176910"/>
                  </a:moveTo>
                  <a:cubicBezTo>
                    <a:pt x="494838" y="176910"/>
                    <a:pt x="433104" y="238644"/>
                    <a:pt x="433104" y="314796"/>
                  </a:cubicBezTo>
                  <a:cubicBezTo>
                    <a:pt x="433104" y="390948"/>
                    <a:pt x="494838" y="452682"/>
                    <a:pt x="570990" y="452682"/>
                  </a:cubicBezTo>
                  <a:cubicBezTo>
                    <a:pt x="647142" y="452682"/>
                    <a:pt x="708876" y="390948"/>
                    <a:pt x="708876" y="314796"/>
                  </a:cubicBezTo>
                  <a:cubicBezTo>
                    <a:pt x="708876" y="238644"/>
                    <a:pt x="647142" y="176910"/>
                    <a:pt x="570990" y="176910"/>
                  </a:cubicBezTo>
                  <a:close/>
                  <a:moveTo>
                    <a:pt x="570990" y="0"/>
                  </a:moveTo>
                  <a:cubicBezTo>
                    <a:pt x="886339" y="0"/>
                    <a:pt x="1141980" y="255641"/>
                    <a:pt x="1141980" y="570990"/>
                  </a:cubicBezTo>
                  <a:cubicBezTo>
                    <a:pt x="1141980" y="1241109"/>
                    <a:pt x="1141979" y="1911229"/>
                    <a:pt x="1141979" y="2581348"/>
                  </a:cubicBezTo>
                  <a:cubicBezTo>
                    <a:pt x="1141979" y="2896697"/>
                    <a:pt x="886338" y="3152338"/>
                    <a:pt x="570989" y="3152338"/>
                  </a:cubicBezTo>
                  <a:lnTo>
                    <a:pt x="570990" y="3152337"/>
                  </a:lnTo>
                  <a:cubicBezTo>
                    <a:pt x="255641" y="3152337"/>
                    <a:pt x="0" y="2896696"/>
                    <a:pt x="0" y="2581347"/>
                  </a:cubicBezTo>
                  <a:lnTo>
                    <a:pt x="0" y="570990"/>
                  </a:lnTo>
                  <a:cubicBezTo>
                    <a:pt x="0" y="255641"/>
                    <a:pt x="255641" y="0"/>
                    <a:pt x="570990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41" name="Group 39">
              <a:extLst>
                <a:ext uri="{FF2B5EF4-FFF2-40B4-BE49-F238E27FC236}">
                  <a16:creationId xmlns:a16="http://schemas.microsoft.com/office/drawing/2014/main" id="{F036C168-9554-47DD-9348-E9964AF6D557}"/>
                </a:ext>
              </a:extLst>
            </p:cNvPr>
            <p:cNvGrpSpPr/>
            <p:nvPr/>
          </p:nvGrpSpPr>
          <p:grpSpPr>
            <a:xfrm>
              <a:off x="2042525" y="3101402"/>
              <a:ext cx="2272935" cy="904779"/>
              <a:chOff x="2042525" y="3101402"/>
              <a:chExt cx="2272935" cy="904779"/>
            </a:xfrm>
          </p:grpSpPr>
          <p:sp>
            <p:nvSpPr>
              <p:cNvPr id="42" name="Rectangle 35">
                <a:extLst>
                  <a:ext uri="{FF2B5EF4-FFF2-40B4-BE49-F238E27FC236}">
                    <a16:creationId xmlns:a16="http://schemas.microsoft.com/office/drawing/2014/main" id="{1B558756-7DEB-4B5D-AB43-414DDA5E1E7C}"/>
                  </a:ext>
                </a:extLst>
              </p:cNvPr>
              <p:cNvSpPr/>
              <p:nvPr/>
            </p:nvSpPr>
            <p:spPr>
              <a:xfrm rot="21245637">
                <a:off x="2667649" y="3101402"/>
                <a:ext cx="1647811" cy="90477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07F1650-D6AD-480D-BFAC-E6AF6F55EF68}"/>
                  </a:ext>
                </a:extLst>
              </p:cNvPr>
              <p:cNvSpPr txBox="1"/>
              <p:nvPr/>
            </p:nvSpPr>
            <p:spPr>
              <a:xfrm rot="21416926">
                <a:off x="2042525" y="3343762"/>
                <a:ext cx="707887" cy="615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01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266E5FF-33AF-4EA9-86B6-CF1C4B6DB9CA}"/>
                  </a:ext>
                </a:extLst>
              </p:cNvPr>
              <p:cNvSpPr txBox="1"/>
              <p:nvPr/>
            </p:nvSpPr>
            <p:spPr>
              <a:xfrm rot="21235010">
                <a:off x="2800128" y="3466870"/>
                <a:ext cx="14567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0ABFFCE-BA8D-4BC5-B455-951B1E2E774E}"/>
                  </a:ext>
                </a:extLst>
              </p:cNvPr>
              <p:cNvSpPr txBox="1"/>
              <p:nvPr/>
            </p:nvSpPr>
            <p:spPr>
              <a:xfrm rot="21235010">
                <a:off x="2626742" y="3364827"/>
                <a:ext cx="1649955" cy="400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350" b="1" dirty="0">
                    <a:latin typeface="Century Gothic" panose="020B0502020202020204" pitchFamily="34" charset="0"/>
                  </a:rPr>
                  <a:t>Самоосвіта</a:t>
                </a:r>
                <a:endParaRPr lang="en-US" sz="1200" b="1" dirty="0"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46" name="Freeform: Shape 26">
            <a:extLst>
              <a:ext uri="{FF2B5EF4-FFF2-40B4-BE49-F238E27FC236}">
                <a16:creationId xmlns:a16="http://schemas.microsoft.com/office/drawing/2014/main" id="{7645573B-F0A0-4BC8-A4C4-33750141BB0F}"/>
              </a:ext>
            </a:extLst>
          </p:cNvPr>
          <p:cNvSpPr/>
          <p:nvPr/>
        </p:nvSpPr>
        <p:spPr>
          <a:xfrm rot="3740752">
            <a:off x="1580699" y="1239734"/>
            <a:ext cx="360036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28" name="Picture 4" descr="Iconizer.net | замок бесплатные иконки">
            <a:hlinkClick r:id="rId3" action="ppaction://hlinksldjump"/>
            <a:extLst>
              <a:ext uri="{FF2B5EF4-FFF2-40B4-BE49-F238E27FC236}">
                <a16:creationId xmlns:a16="http://schemas.microsoft.com/office/drawing/2014/main" id="{EB224106-A7CC-476F-8952-DBE06CD3E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773" y="5777305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D73EEC98-AE31-4265-8104-E70350A43393}"/>
              </a:ext>
            </a:extLst>
          </p:cNvPr>
          <p:cNvSpPr txBox="1"/>
          <p:nvPr/>
        </p:nvSpPr>
        <p:spPr>
          <a:xfrm>
            <a:off x="2542305" y="439914"/>
            <a:ext cx="6110063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Курси підвищення кваліфікації – </a:t>
            </a:r>
          </a:p>
          <a:p>
            <a:r>
              <a:rPr lang="uk-UA" sz="3000" dirty="0">
                <a:latin typeface="Comic Sans MS" panose="030F0702030302020204" pitchFamily="66" charset="0"/>
              </a:rPr>
              <a:t>ВІППО, березень 2019 р</a:t>
            </a:r>
            <a:r>
              <a:rPr lang="uk-UA" sz="3000" dirty="0">
                <a:latin typeface="Comic Sans MS" panose="030F0702030302020204" pitchFamily="66" charset="0"/>
              </a:rPr>
              <a:t>.</a:t>
            </a:r>
          </a:p>
          <a:p>
            <a:endParaRPr lang="uk-UA" sz="3300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7" t="14889" r="14334" b="17556"/>
          <a:stretch/>
        </p:blipFill>
        <p:spPr>
          <a:xfrm>
            <a:off x="2379637" y="2154386"/>
            <a:ext cx="4937760" cy="3474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45174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6" grpId="0" animBg="1"/>
      <p:bldP spid="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25">
            <a:extLst>
              <a:ext uri="{FF2B5EF4-FFF2-40B4-BE49-F238E27FC236}">
                <a16:creationId xmlns:a16="http://schemas.microsoft.com/office/drawing/2014/main" id="{307BE9F1-9B4D-4A49-AFD7-8C34E9EB8A8C}"/>
              </a:ext>
            </a:extLst>
          </p:cNvPr>
          <p:cNvSpPr/>
          <p:nvPr/>
        </p:nvSpPr>
        <p:spPr>
          <a:xfrm rot="3462330" flipH="1">
            <a:off x="1629734" y="1177445"/>
            <a:ext cx="132647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Freeform: Shape 8">
            <a:extLst>
              <a:ext uri="{FF2B5EF4-FFF2-40B4-BE49-F238E27FC236}">
                <a16:creationId xmlns:a16="http://schemas.microsoft.com/office/drawing/2014/main" id="{93F8CCAA-0E39-4F2B-BACC-3FBE1FE3DBD9}"/>
              </a:ext>
            </a:extLst>
          </p:cNvPr>
          <p:cNvSpPr/>
          <p:nvPr/>
        </p:nvSpPr>
        <p:spPr>
          <a:xfrm rot="16200000">
            <a:off x="885729" y="82209"/>
            <a:ext cx="814169" cy="2364253"/>
          </a:xfrm>
          <a:custGeom>
            <a:avLst/>
            <a:gdLst>
              <a:gd name="connsiteX0" fmla="*/ 542779 w 1085558"/>
              <a:gd name="connsiteY0" fmla="*/ 2314981 h 3152337"/>
              <a:gd name="connsiteX1" fmla="*/ 248202 w 1085558"/>
              <a:gd name="connsiteY1" fmla="*/ 2609558 h 3152337"/>
              <a:gd name="connsiteX2" fmla="*/ 542779 w 1085558"/>
              <a:gd name="connsiteY2" fmla="*/ 2904135 h 3152337"/>
              <a:gd name="connsiteX3" fmla="*/ 837356 w 1085558"/>
              <a:gd name="connsiteY3" fmla="*/ 2609558 h 3152337"/>
              <a:gd name="connsiteX4" fmla="*/ 542779 w 1085558"/>
              <a:gd name="connsiteY4" fmla="*/ 2314981 h 3152337"/>
              <a:gd name="connsiteX5" fmla="*/ 542779 w 1085558"/>
              <a:gd name="connsiteY5" fmla="*/ 0 h 3152337"/>
              <a:gd name="connsiteX6" fmla="*/ 654623 w 1085558"/>
              <a:gd name="connsiteY6" fmla="*/ 111844 h 3152337"/>
              <a:gd name="connsiteX7" fmla="*/ 654622 w 1085558"/>
              <a:gd name="connsiteY7" fmla="*/ 2078568 h 3152337"/>
              <a:gd name="connsiteX8" fmla="*/ 754054 w 1085558"/>
              <a:gd name="connsiteY8" fmla="*/ 2109433 h 3152337"/>
              <a:gd name="connsiteX9" fmla="*/ 1085558 w 1085558"/>
              <a:gd name="connsiteY9" fmla="*/ 2609558 h 3152337"/>
              <a:gd name="connsiteX10" fmla="*/ 542779 w 1085558"/>
              <a:gd name="connsiteY10" fmla="*/ 3152337 h 3152337"/>
              <a:gd name="connsiteX11" fmla="*/ 0 w 1085558"/>
              <a:gd name="connsiteY11" fmla="*/ 2609558 h 3152337"/>
              <a:gd name="connsiteX12" fmla="*/ 331505 w 1085558"/>
              <a:gd name="connsiteY12" fmla="*/ 2109433 h 3152337"/>
              <a:gd name="connsiteX13" fmla="*/ 430935 w 1085558"/>
              <a:gd name="connsiteY13" fmla="*/ 2078568 h 3152337"/>
              <a:gd name="connsiteX14" fmla="*/ 430935 w 1085558"/>
              <a:gd name="connsiteY14" fmla="*/ 733243 h 3152337"/>
              <a:gd name="connsiteX15" fmla="*/ 210016 w 1085558"/>
              <a:gd name="connsiteY15" fmla="*/ 733243 h 3152337"/>
              <a:gd name="connsiteX16" fmla="*/ 210016 w 1085558"/>
              <a:gd name="connsiteY16" fmla="*/ 614047 h 3152337"/>
              <a:gd name="connsiteX17" fmla="*/ 430935 w 1085558"/>
              <a:gd name="connsiteY17" fmla="*/ 614047 h 3152337"/>
              <a:gd name="connsiteX18" fmla="*/ 430935 w 1085558"/>
              <a:gd name="connsiteY18" fmla="*/ 564707 h 3152337"/>
              <a:gd name="connsiteX19" fmla="*/ 253425 w 1085558"/>
              <a:gd name="connsiteY19" fmla="*/ 564707 h 3152337"/>
              <a:gd name="connsiteX20" fmla="*/ 253425 w 1085558"/>
              <a:gd name="connsiteY20" fmla="*/ 445511 h 3152337"/>
              <a:gd name="connsiteX21" fmla="*/ 430935 w 1085558"/>
              <a:gd name="connsiteY21" fmla="*/ 445511 h 3152337"/>
              <a:gd name="connsiteX22" fmla="*/ 430935 w 1085558"/>
              <a:gd name="connsiteY22" fmla="*/ 396171 h 3152337"/>
              <a:gd name="connsiteX23" fmla="*/ 110679 w 1085558"/>
              <a:gd name="connsiteY23" fmla="*/ 396171 h 3152337"/>
              <a:gd name="connsiteX24" fmla="*/ 110679 w 1085558"/>
              <a:gd name="connsiteY24" fmla="*/ 276975 h 3152337"/>
              <a:gd name="connsiteX25" fmla="*/ 430935 w 1085558"/>
              <a:gd name="connsiteY25" fmla="*/ 276975 h 3152337"/>
              <a:gd name="connsiteX26" fmla="*/ 430935 w 1085558"/>
              <a:gd name="connsiteY26" fmla="*/ 111844 h 3152337"/>
              <a:gd name="connsiteX27" fmla="*/ 542779 w 1085558"/>
              <a:gd name="connsiteY27" fmla="*/ 0 h 31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085558" h="3152337">
                <a:moveTo>
                  <a:pt x="542779" y="2314981"/>
                </a:moveTo>
                <a:cubicBezTo>
                  <a:pt x="380089" y="2314981"/>
                  <a:pt x="248202" y="2446868"/>
                  <a:pt x="248202" y="2609558"/>
                </a:cubicBezTo>
                <a:cubicBezTo>
                  <a:pt x="248202" y="2772248"/>
                  <a:pt x="380089" y="2904135"/>
                  <a:pt x="542779" y="2904135"/>
                </a:cubicBezTo>
                <a:cubicBezTo>
                  <a:pt x="705469" y="2904135"/>
                  <a:pt x="837356" y="2772248"/>
                  <a:pt x="837356" y="2609558"/>
                </a:cubicBezTo>
                <a:cubicBezTo>
                  <a:pt x="837356" y="2446868"/>
                  <a:pt x="705469" y="2314981"/>
                  <a:pt x="542779" y="2314981"/>
                </a:cubicBezTo>
                <a:close/>
                <a:moveTo>
                  <a:pt x="542779" y="0"/>
                </a:moveTo>
                <a:cubicBezTo>
                  <a:pt x="604549" y="0"/>
                  <a:pt x="654623" y="50074"/>
                  <a:pt x="654623" y="111844"/>
                </a:cubicBezTo>
                <a:lnTo>
                  <a:pt x="654622" y="2078568"/>
                </a:lnTo>
                <a:lnTo>
                  <a:pt x="754054" y="2109433"/>
                </a:lnTo>
                <a:cubicBezTo>
                  <a:pt x="948865" y="2191832"/>
                  <a:pt x="1085558" y="2384731"/>
                  <a:pt x="1085558" y="2609558"/>
                </a:cubicBezTo>
                <a:cubicBezTo>
                  <a:pt x="1085558" y="2909327"/>
                  <a:pt x="842548" y="3152337"/>
                  <a:pt x="542779" y="3152337"/>
                </a:cubicBezTo>
                <a:cubicBezTo>
                  <a:pt x="243010" y="3152337"/>
                  <a:pt x="0" y="2909327"/>
                  <a:pt x="0" y="2609558"/>
                </a:cubicBezTo>
                <a:cubicBezTo>
                  <a:pt x="0" y="2384731"/>
                  <a:pt x="136693" y="2191832"/>
                  <a:pt x="331505" y="2109433"/>
                </a:cubicBezTo>
                <a:lnTo>
                  <a:pt x="430935" y="2078568"/>
                </a:lnTo>
                <a:lnTo>
                  <a:pt x="430935" y="733243"/>
                </a:lnTo>
                <a:lnTo>
                  <a:pt x="210016" y="733243"/>
                </a:lnTo>
                <a:lnTo>
                  <a:pt x="210016" y="614047"/>
                </a:lnTo>
                <a:lnTo>
                  <a:pt x="430935" y="614047"/>
                </a:lnTo>
                <a:lnTo>
                  <a:pt x="430935" y="564707"/>
                </a:lnTo>
                <a:lnTo>
                  <a:pt x="253425" y="564707"/>
                </a:lnTo>
                <a:lnTo>
                  <a:pt x="253425" y="445511"/>
                </a:lnTo>
                <a:lnTo>
                  <a:pt x="430935" y="445511"/>
                </a:lnTo>
                <a:lnTo>
                  <a:pt x="430935" y="396171"/>
                </a:lnTo>
                <a:lnTo>
                  <a:pt x="110679" y="396171"/>
                </a:lnTo>
                <a:lnTo>
                  <a:pt x="110679" y="276975"/>
                </a:lnTo>
                <a:lnTo>
                  <a:pt x="430935" y="276975"/>
                </a:lnTo>
                <a:lnTo>
                  <a:pt x="430935" y="111844"/>
                </a:lnTo>
                <a:cubicBezTo>
                  <a:pt x="430935" y="50074"/>
                  <a:pt x="481009" y="0"/>
                  <a:pt x="542779" y="0"/>
                </a:cubicBezTo>
                <a:close/>
              </a:path>
            </a:pathLst>
          </a:custGeom>
          <a:gradFill flip="none" rotWithShape="1">
            <a:gsLst>
              <a:gs pos="93000">
                <a:srgbClr val="804518"/>
              </a:gs>
              <a:gs pos="37152">
                <a:srgbClr val="C38724"/>
              </a:gs>
              <a:gs pos="26000">
                <a:srgbClr val="804518"/>
              </a:gs>
              <a:gs pos="48000">
                <a:srgbClr val="804518"/>
              </a:gs>
              <a:gs pos="69000">
                <a:srgbClr val="C38724"/>
              </a:gs>
              <a:gs pos="6000">
                <a:srgbClr val="C38724"/>
              </a:gs>
              <a:gs pos="16000">
                <a:srgbClr val="804518"/>
              </a:gs>
              <a:gs pos="59000">
                <a:srgbClr val="FAFF8B"/>
              </a:gs>
            </a:gsLst>
            <a:lin ang="5400000" scaled="1"/>
            <a:tileRect/>
          </a:gradFill>
          <a:ln>
            <a:noFill/>
          </a:ln>
          <a:effectLst>
            <a:outerShdw blurRad="114300" dist="76200" dir="8100000" algn="tr" rotWithShape="0">
              <a:prstClr val="black">
                <a:alpha val="40000"/>
              </a:prstClr>
            </a:outerShdw>
          </a:effectLst>
          <a:scene3d>
            <a:camera prst="perspectiveRight">
              <a:rot lat="0" lon="20400000" rev="0"/>
            </a:camera>
            <a:lightRig rig="glow" dir="t"/>
          </a:scene3d>
          <a:sp3d extrusionH="336550" prstMaterial="plastic">
            <a:extrusionClr>
              <a:srgbClr val="AC7F00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39" name="Group 63">
            <a:extLst>
              <a:ext uri="{FF2B5EF4-FFF2-40B4-BE49-F238E27FC236}">
                <a16:creationId xmlns:a16="http://schemas.microsoft.com/office/drawing/2014/main" id="{63897DDD-44AF-47E4-8076-CF8340DFB31C}"/>
              </a:ext>
            </a:extLst>
          </p:cNvPr>
          <p:cNvGrpSpPr/>
          <p:nvPr/>
        </p:nvGrpSpPr>
        <p:grpSpPr>
          <a:xfrm rot="18381664">
            <a:off x="-357911" y="2244249"/>
            <a:ext cx="2364254" cy="856485"/>
            <a:chOff x="1990882" y="2957011"/>
            <a:chExt cx="3152338" cy="1141980"/>
          </a:xfrm>
        </p:grpSpPr>
        <p:sp>
          <p:nvSpPr>
            <p:cNvPr id="40" name="Freeform: Shape 14">
              <a:extLst>
                <a:ext uri="{FF2B5EF4-FFF2-40B4-BE49-F238E27FC236}">
                  <a16:creationId xmlns:a16="http://schemas.microsoft.com/office/drawing/2014/main" id="{854E98E1-3EBA-42BB-B8B3-4FBDCF8EC3D8}"/>
                </a:ext>
              </a:extLst>
            </p:cNvPr>
            <p:cNvSpPr/>
            <p:nvPr/>
          </p:nvSpPr>
          <p:spPr>
            <a:xfrm rot="5063968">
              <a:off x="2996061" y="1951832"/>
              <a:ext cx="1141980" cy="3152338"/>
            </a:xfrm>
            <a:custGeom>
              <a:avLst/>
              <a:gdLst>
                <a:gd name="connsiteX0" fmla="*/ 570990 w 1141980"/>
                <a:gd name="connsiteY0" fmla="*/ 176910 h 3152338"/>
                <a:gd name="connsiteX1" fmla="*/ 433104 w 1141980"/>
                <a:gd name="connsiteY1" fmla="*/ 314796 h 3152338"/>
                <a:gd name="connsiteX2" fmla="*/ 570990 w 1141980"/>
                <a:gd name="connsiteY2" fmla="*/ 452682 h 3152338"/>
                <a:gd name="connsiteX3" fmla="*/ 708876 w 1141980"/>
                <a:gd name="connsiteY3" fmla="*/ 314796 h 3152338"/>
                <a:gd name="connsiteX4" fmla="*/ 570990 w 1141980"/>
                <a:gd name="connsiteY4" fmla="*/ 176910 h 3152338"/>
                <a:gd name="connsiteX5" fmla="*/ 570990 w 1141980"/>
                <a:gd name="connsiteY5" fmla="*/ 0 h 3152338"/>
                <a:gd name="connsiteX6" fmla="*/ 1141980 w 1141980"/>
                <a:gd name="connsiteY6" fmla="*/ 570990 h 3152338"/>
                <a:gd name="connsiteX7" fmla="*/ 1141979 w 1141980"/>
                <a:gd name="connsiteY7" fmla="*/ 2581348 h 3152338"/>
                <a:gd name="connsiteX8" fmla="*/ 570989 w 1141980"/>
                <a:gd name="connsiteY8" fmla="*/ 3152338 h 3152338"/>
                <a:gd name="connsiteX9" fmla="*/ 570990 w 1141980"/>
                <a:gd name="connsiteY9" fmla="*/ 3152337 h 3152338"/>
                <a:gd name="connsiteX10" fmla="*/ 0 w 1141980"/>
                <a:gd name="connsiteY10" fmla="*/ 2581347 h 3152338"/>
                <a:gd name="connsiteX11" fmla="*/ 0 w 1141980"/>
                <a:gd name="connsiteY11" fmla="*/ 570990 h 3152338"/>
                <a:gd name="connsiteX12" fmla="*/ 570990 w 1141980"/>
                <a:gd name="connsiteY12" fmla="*/ 0 h 31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1980" h="3152338">
                  <a:moveTo>
                    <a:pt x="570990" y="176910"/>
                  </a:moveTo>
                  <a:cubicBezTo>
                    <a:pt x="494838" y="176910"/>
                    <a:pt x="433104" y="238644"/>
                    <a:pt x="433104" y="314796"/>
                  </a:cubicBezTo>
                  <a:cubicBezTo>
                    <a:pt x="433104" y="390948"/>
                    <a:pt x="494838" y="452682"/>
                    <a:pt x="570990" y="452682"/>
                  </a:cubicBezTo>
                  <a:cubicBezTo>
                    <a:pt x="647142" y="452682"/>
                    <a:pt x="708876" y="390948"/>
                    <a:pt x="708876" y="314796"/>
                  </a:cubicBezTo>
                  <a:cubicBezTo>
                    <a:pt x="708876" y="238644"/>
                    <a:pt x="647142" y="176910"/>
                    <a:pt x="570990" y="176910"/>
                  </a:cubicBezTo>
                  <a:close/>
                  <a:moveTo>
                    <a:pt x="570990" y="0"/>
                  </a:moveTo>
                  <a:cubicBezTo>
                    <a:pt x="886339" y="0"/>
                    <a:pt x="1141980" y="255641"/>
                    <a:pt x="1141980" y="570990"/>
                  </a:cubicBezTo>
                  <a:cubicBezTo>
                    <a:pt x="1141980" y="1241109"/>
                    <a:pt x="1141979" y="1911229"/>
                    <a:pt x="1141979" y="2581348"/>
                  </a:cubicBezTo>
                  <a:cubicBezTo>
                    <a:pt x="1141979" y="2896697"/>
                    <a:pt x="886338" y="3152338"/>
                    <a:pt x="570989" y="3152338"/>
                  </a:cubicBezTo>
                  <a:lnTo>
                    <a:pt x="570990" y="3152337"/>
                  </a:lnTo>
                  <a:cubicBezTo>
                    <a:pt x="255641" y="3152337"/>
                    <a:pt x="0" y="2896696"/>
                    <a:pt x="0" y="2581347"/>
                  </a:cubicBezTo>
                  <a:lnTo>
                    <a:pt x="0" y="570990"/>
                  </a:lnTo>
                  <a:cubicBezTo>
                    <a:pt x="0" y="255641"/>
                    <a:pt x="255641" y="0"/>
                    <a:pt x="570990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41" name="Group 39">
              <a:extLst>
                <a:ext uri="{FF2B5EF4-FFF2-40B4-BE49-F238E27FC236}">
                  <a16:creationId xmlns:a16="http://schemas.microsoft.com/office/drawing/2014/main" id="{F036C168-9554-47DD-9348-E9964AF6D557}"/>
                </a:ext>
              </a:extLst>
            </p:cNvPr>
            <p:cNvGrpSpPr/>
            <p:nvPr/>
          </p:nvGrpSpPr>
          <p:grpSpPr>
            <a:xfrm>
              <a:off x="2042525" y="3101402"/>
              <a:ext cx="2272935" cy="904779"/>
              <a:chOff x="2042525" y="3101402"/>
              <a:chExt cx="2272935" cy="904779"/>
            </a:xfrm>
          </p:grpSpPr>
          <p:sp>
            <p:nvSpPr>
              <p:cNvPr id="42" name="Rectangle 35">
                <a:extLst>
                  <a:ext uri="{FF2B5EF4-FFF2-40B4-BE49-F238E27FC236}">
                    <a16:creationId xmlns:a16="http://schemas.microsoft.com/office/drawing/2014/main" id="{1B558756-7DEB-4B5D-AB43-414DDA5E1E7C}"/>
                  </a:ext>
                </a:extLst>
              </p:cNvPr>
              <p:cNvSpPr/>
              <p:nvPr/>
            </p:nvSpPr>
            <p:spPr>
              <a:xfrm rot="21245637">
                <a:off x="2667649" y="3101402"/>
                <a:ext cx="1647811" cy="90477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63500" dist="254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07F1650-D6AD-480D-BFAC-E6AF6F55EF68}"/>
                  </a:ext>
                </a:extLst>
              </p:cNvPr>
              <p:cNvSpPr txBox="1"/>
              <p:nvPr/>
            </p:nvSpPr>
            <p:spPr>
              <a:xfrm rot="21416926">
                <a:off x="2042525" y="3343762"/>
                <a:ext cx="707887" cy="615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01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266E5FF-33AF-4EA9-86B6-CF1C4B6DB9CA}"/>
                  </a:ext>
                </a:extLst>
              </p:cNvPr>
              <p:cNvSpPr txBox="1"/>
              <p:nvPr/>
            </p:nvSpPr>
            <p:spPr>
              <a:xfrm rot="21235010">
                <a:off x="2800128" y="3466870"/>
                <a:ext cx="14567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0ABFFCE-BA8D-4BC5-B455-951B1E2E774E}"/>
                  </a:ext>
                </a:extLst>
              </p:cNvPr>
              <p:cNvSpPr txBox="1"/>
              <p:nvPr/>
            </p:nvSpPr>
            <p:spPr>
              <a:xfrm rot="21235010">
                <a:off x="2626742" y="3364827"/>
                <a:ext cx="1649955" cy="400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350" b="1" dirty="0">
                    <a:latin typeface="Century Gothic" panose="020B0502020202020204" pitchFamily="34" charset="0"/>
                  </a:rPr>
                  <a:t>Самоосвіта</a:t>
                </a:r>
                <a:endParaRPr lang="en-US" sz="1200" b="1" dirty="0"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46" name="Freeform: Shape 26">
            <a:extLst>
              <a:ext uri="{FF2B5EF4-FFF2-40B4-BE49-F238E27FC236}">
                <a16:creationId xmlns:a16="http://schemas.microsoft.com/office/drawing/2014/main" id="{7645573B-F0A0-4BC8-A4C4-33750141BB0F}"/>
              </a:ext>
            </a:extLst>
          </p:cNvPr>
          <p:cNvSpPr/>
          <p:nvPr/>
        </p:nvSpPr>
        <p:spPr>
          <a:xfrm rot="3740752">
            <a:off x="1648756" y="1241017"/>
            <a:ext cx="153599" cy="872135"/>
          </a:xfrm>
          <a:custGeom>
            <a:avLst/>
            <a:gdLst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1170 h 851170"/>
              <a:gd name="connsiteX1" fmla="*/ 141051 w 141735"/>
              <a:gd name="connsiteY1" fmla="*/ 428017 h 851170"/>
              <a:gd name="connsiteX2" fmla="*/ 0 w 141735"/>
              <a:gd name="connsiteY2" fmla="*/ 0 h 851170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1735"/>
              <a:gd name="connsiteY0" fmla="*/ 853419 h 853419"/>
              <a:gd name="connsiteX1" fmla="*/ 141051 w 141735"/>
              <a:gd name="connsiteY1" fmla="*/ 430266 h 853419"/>
              <a:gd name="connsiteX2" fmla="*/ 0 w 141735"/>
              <a:gd name="connsiteY2" fmla="*/ 2249 h 853419"/>
              <a:gd name="connsiteX0" fmla="*/ 43775 w 143910"/>
              <a:gd name="connsiteY0" fmla="*/ 853419 h 853419"/>
              <a:gd name="connsiteX1" fmla="*/ 141051 w 143910"/>
              <a:gd name="connsiteY1" fmla="*/ 430266 h 853419"/>
              <a:gd name="connsiteX2" fmla="*/ 0 w 143910"/>
              <a:gd name="connsiteY2" fmla="*/ 2249 h 85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910" h="853419">
                <a:moveTo>
                  <a:pt x="43775" y="853419"/>
                </a:moveTo>
                <a:cubicBezTo>
                  <a:pt x="149563" y="824642"/>
                  <a:pt x="148347" y="572128"/>
                  <a:pt x="141051" y="430266"/>
                </a:cubicBezTo>
                <a:cubicBezTo>
                  <a:pt x="133755" y="288404"/>
                  <a:pt x="115516" y="-29772"/>
                  <a:pt x="0" y="224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28" name="Picture 4" descr="Iconizer.net | замок бесплатные иконки">
            <a:hlinkClick r:id="rId3" action="ppaction://hlinksldjump"/>
            <a:extLst>
              <a:ext uri="{FF2B5EF4-FFF2-40B4-BE49-F238E27FC236}">
                <a16:creationId xmlns:a16="http://schemas.microsoft.com/office/drawing/2014/main" id="{EB224106-A7CC-476F-8952-DBE06CD3E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785" y="4999383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1F75E45-498A-4B27-9B98-7250002B8D00}"/>
              </a:ext>
            </a:extLst>
          </p:cNvPr>
          <p:cNvSpPr txBox="1"/>
          <p:nvPr/>
        </p:nvSpPr>
        <p:spPr>
          <a:xfrm>
            <a:off x="3063653" y="986165"/>
            <a:ext cx="276764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Сертифікати:</a:t>
            </a:r>
          </a:p>
          <a:p>
            <a:endParaRPr lang="uk-UA" sz="3300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21614" y="3603040"/>
            <a:ext cx="2616032" cy="1962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4" t="15039" r="9743" b="10886"/>
          <a:stretch/>
        </p:blipFill>
        <p:spPr>
          <a:xfrm>
            <a:off x="2779249" y="1438225"/>
            <a:ext cx="2336093" cy="17227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7" r="3840" b="5730"/>
          <a:stretch/>
        </p:blipFill>
        <p:spPr>
          <a:xfrm>
            <a:off x="5704054" y="1048974"/>
            <a:ext cx="2937197" cy="20634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7" b="3323"/>
          <a:stretch/>
        </p:blipFill>
        <p:spPr>
          <a:xfrm rot="5772389">
            <a:off x="6420951" y="3670840"/>
            <a:ext cx="2630909" cy="178335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8" t="15678" r="7966" b="9850"/>
          <a:stretch/>
        </p:blipFill>
        <p:spPr>
          <a:xfrm rot="5400000">
            <a:off x="2489093" y="3659353"/>
            <a:ext cx="2646086" cy="175597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6" t="20257" r="11964" b="14587"/>
          <a:stretch/>
        </p:blipFill>
        <p:spPr>
          <a:xfrm rot="5131177">
            <a:off x="521667" y="3619317"/>
            <a:ext cx="2534622" cy="173683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21614" y="3603041"/>
            <a:ext cx="2616032" cy="1962025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4" t="15039" r="9743" b="10886"/>
          <a:stretch/>
        </p:blipFill>
        <p:spPr>
          <a:xfrm>
            <a:off x="2779249" y="1438226"/>
            <a:ext cx="2336093" cy="1722783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7" r="3840" b="5730"/>
          <a:stretch/>
        </p:blipFill>
        <p:spPr>
          <a:xfrm>
            <a:off x="5704054" y="1048975"/>
            <a:ext cx="2937197" cy="206347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7" b="3323"/>
          <a:stretch/>
        </p:blipFill>
        <p:spPr>
          <a:xfrm rot="5772389">
            <a:off x="6420951" y="3670841"/>
            <a:ext cx="2630909" cy="1783358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8" t="15678" r="7966" b="9850"/>
          <a:stretch/>
        </p:blipFill>
        <p:spPr>
          <a:xfrm rot="5400000">
            <a:off x="2489093" y="3659354"/>
            <a:ext cx="2646086" cy="175597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21614" y="3603042"/>
            <a:ext cx="2616032" cy="1962025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4" t="15039" r="9743" b="10886"/>
          <a:stretch/>
        </p:blipFill>
        <p:spPr>
          <a:xfrm>
            <a:off x="2779249" y="1438227"/>
            <a:ext cx="2336093" cy="1722783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7" r="3840" b="5730"/>
          <a:stretch/>
        </p:blipFill>
        <p:spPr>
          <a:xfrm>
            <a:off x="5704054" y="1048976"/>
            <a:ext cx="2937197" cy="2063471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7" b="3323"/>
          <a:stretch/>
        </p:blipFill>
        <p:spPr>
          <a:xfrm rot="5772389">
            <a:off x="6420951" y="3670842"/>
            <a:ext cx="2630909" cy="178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04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456</TotalTime>
  <Words>415</Words>
  <Application>Microsoft Office PowerPoint</Application>
  <PresentationFormat>Экран (4:3)</PresentationFormat>
  <Paragraphs>91</Paragraphs>
  <Slides>19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Comic Sans MS</vt:lpstr>
      <vt:lpstr>georgia</vt:lpstr>
      <vt:lpstr>Miama Nueva</vt:lpstr>
      <vt:lpstr>Times New Roman</vt:lpstr>
      <vt:lpstr>Wingdings</vt:lpstr>
      <vt:lpstr>Тема Office</vt:lpstr>
      <vt:lpstr>Портфоліо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Оцінювання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Портфоліо</dc:title>
  <dc:creator>Наталья</dc:creator>
  <cp:lastModifiedBy>OKSANA</cp:lastModifiedBy>
  <cp:revision>38</cp:revision>
  <dcterms:created xsi:type="dcterms:W3CDTF">2021-02-25T18:04:30Z</dcterms:created>
  <dcterms:modified xsi:type="dcterms:W3CDTF">2021-03-22T22:19:10Z</dcterms:modified>
</cp:coreProperties>
</file>