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4" r:id="rId6"/>
    <p:sldId id="263" r:id="rId7"/>
    <p:sldId id="261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2B89"/>
    <a:srgbClr val="972B01"/>
    <a:srgbClr val="B94900"/>
    <a:srgbClr val="712703"/>
    <a:srgbClr val="92300F"/>
    <a:srgbClr val="A9915D"/>
    <a:srgbClr val="AD9861"/>
    <a:srgbClr val="8A733F"/>
    <a:srgbClr val="FCFCE9"/>
    <a:srgbClr val="F5F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104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A5FE79-9443-46E7-96BF-CA02A4F2DD2A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1C0327-7590-42E7-AAB2-42C8E60D97DC}">
      <dgm:prSet phldrT="[Текст]"/>
      <dgm:spPr>
        <a:xfrm>
          <a:off x="577301" y="2624886"/>
          <a:ext cx="1615833" cy="642563"/>
        </a:xfr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 місце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8A059AD-4705-482B-B081-AF73CA03E365}" type="parTrans" cxnId="{57895E83-751A-4168-B767-40010505F3E9}">
      <dgm:prSet/>
      <dgm:spPr/>
      <dgm:t>
        <a:bodyPr/>
        <a:lstStyle/>
        <a:p>
          <a:endParaRPr lang="ru-RU"/>
        </a:p>
      </dgm:t>
    </dgm:pt>
    <dgm:pt modelId="{2816AA40-5124-4422-A6A4-ED4471065220}" type="sibTrans" cxnId="{57895E83-751A-4168-B767-40010505F3E9}">
      <dgm:prSet/>
      <dgm:spPr>
        <a:xfrm>
          <a:off x="1162670" y="1396708"/>
          <a:ext cx="2548630" cy="2548630"/>
        </a:xfrm>
        <a:solidFill>
          <a:srgbClr val="D1634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2BC7D057-E898-4CA5-93EE-AE63D96B68C9}">
      <dgm:prSet phldrT="[Текст]" custT="1"/>
      <dgm:spPr>
        <a:xfrm>
          <a:off x="5241" y="1418223"/>
          <a:ext cx="2154016" cy="155657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800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Шашки</a:t>
          </a:r>
          <a:endParaRPr lang="ru-RU" sz="2800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C8BDC04C-DF9B-4B6E-8760-CBE1FBD4D313}" type="parTrans" cxnId="{3327A8A3-6205-4439-8E9F-99F9E0A435B7}">
      <dgm:prSet/>
      <dgm:spPr/>
      <dgm:t>
        <a:bodyPr/>
        <a:lstStyle/>
        <a:p>
          <a:endParaRPr lang="ru-RU"/>
        </a:p>
      </dgm:t>
    </dgm:pt>
    <dgm:pt modelId="{199B7C16-E6A8-4112-8C94-6EB62DF38F26}" type="sibTrans" cxnId="{3327A8A3-6205-4439-8E9F-99F9E0A435B7}">
      <dgm:prSet/>
      <dgm:spPr/>
      <dgm:t>
        <a:bodyPr/>
        <a:lstStyle/>
        <a:p>
          <a:endParaRPr lang="ru-RU"/>
        </a:p>
      </dgm:t>
    </dgm:pt>
    <dgm:pt modelId="{77481B72-5917-4CE2-B980-17D1E4FC8D3F}">
      <dgm:prSet phldrT="[Текст]"/>
      <dgm:spPr>
        <a:xfrm>
          <a:off x="3376923" y="1123857"/>
          <a:ext cx="1615833" cy="642563"/>
        </a:xfrm>
        <a:solidFill>
          <a:srgbClr val="12D01B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 місце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BF6B1F5-A737-47C3-8C41-1B96A43F64B6}" type="parTrans" cxnId="{9FDEE127-C3A7-4425-8CA6-9D4C7BAF7F82}">
      <dgm:prSet/>
      <dgm:spPr/>
      <dgm:t>
        <a:bodyPr/>
        <a:lstStyle/>
        <a:p>
          <a:endParaRPr lang="ru-RU"/>
        </a:p>
      </dgm:t>
    </dgm:pt>
    <dgm:pt modelId="{26189DAD-2B69-494A-BDEF-CCE19C07E7A4}" type="sibTrans" cxnId="{9FDEE127-C3A7-4425-8CA6-9D4C7BAF7F82}">
      <dgm:prSet/>
      <dgm:spPr>
        <a:xfrm>
          <a:off x="3936879" y="313709"/>
          <a:ext cx="3029409" cy="3029409"/>
        </a:xfrm>
        <a:solidFill>
          <a:srgbClr val="D1634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9BF53EB6-2F1F-44DF-B64C-5F94D4BC1A24}">
      <dgm:prSet phldrT="[Текст]" custT="1"/>
      <dgm:spPr>
        <a:xfrm>
          <a:off x="2479765" y="1233871"/>
          <a:ext cx="2804211" cy="192185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8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Шахи</a:t>
          </a:r>
          <a:endParaRPr lang="ru-RU" sz="28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136B5255-3D8D-4139-8AD9-689AB1A7472F}" type="parTrans" cxnId="{5F44ACF1-8460-4460-87AD-AD9FAAB01033}">
      <dgm:prSet/>
      <dgm:spPr/>
      <dgm:t>
        <a:bodyPr/>
        <a:lstStyle/>
        <a:p>
          <a:endParaRPr lang="ru-RU"/>
        </a:p>
      </dgm:t>
    </dgm:pt>
    <dgm:pt modelId="{F18F05B2-94F5-4B27-9461-C2BDE06C06B8}" type="sibTrans" cxnId="{5F44ACF1-8460-4460-87AD-AD9FAAB01033}">
      <dgm:prSet/>
      <dgm:spPr/>
      <dgm:t>
        <a:bodyPr/>
        <a:lstStyle/>
        <a:p>
          <a:endParaRPr lang="ru-RU"/>
        </a:p>
      </dgm:t>
    </dgm:pt>
    <dgm:pt modelId="{450621F3-5898-46A5-8253-A82C59335A3F}">
      <dgm:prSet phldrT="[Текст]"/>
      <dgm:spPr>
        <a:xfrm>
          <a:off x="2479765" y="1233871"/>
          <a:ext cx="2804211" cy="192185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39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F8E87B7-516D-4092-878C-1C492A38834A}" type="parTrans" cxnId="{0800318B-14AD-4EFE-AC6B-72E2E4FB7DE5}">
      <dgm:prSet/>
      <dgm:spPr/>
      <dgm:t>
        <a:bodyPr/>
        <a:lstStyle/>
        <a:p>
          <a:endParaRPr lang="ru-RU"/>
        </a:p>
      </dgm:t>
    </dgm:pt>
    <dgm:pt modelId="{F276D2CE-60DC-46DA-A967-D5271A2F5857}" type="sibTrans" cxnId="{0800318B-14AD-4EFE-AC6B-72E2E4FB7DE5}">
      <dgm:prSet/>
      <dgm:spPr/>
      <dgm:t>
        <a:bodyPr/>
        <a:lstStyle/>
        <a:p>
          <a:endParaRPr lang="ru-RU"/>
        </a:p>
      </dgm:t>
    </dgm:pt>
    <dgm:pt modelId="{914E3B3B-E515-456B-B62A-994E1DADBBB5}">
      <dgm:prSet phldrT="[Текст]"/>
      <dgm:spPr>
        <a:xfrm>
          <a:off x="6392535" y="2624681"/>
          <a:ext cx="1615833" cy="642563"/>
        </a:xfr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 місце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12BA200-E1ED-4823-8C0F-E75C0261AC07}" type="parTrans" cxnId="{BECF46AF-E4CE-4B73-9131-D06A6137DBF7}">
      <dgm:prSet/>
      <dgm:spPr/>
      <dgm:t>
        <a:bodyPr/>
        <a:lstStyle/>
        <a:p>
          <a:endParaRPr lang="ru-RU"/>
        </a:p>
      </dgm:t>
    </dgm:pt>
    <dgm:pt modelId="{5F50FC8D-F1FB-400A-8CCE-838BB8BC7409}" type="sibTrans" cxnId="{BECF46AF-E4CE-4B73-9131-D06A6137DBF7}">
      <dgm:prSet/>
      <dgm:spPr/>
      <dgm:t>
        <a:bodyPr/>
        <a:lstStyle/>
        <a:p>
          <a:endParaRPr lang="ru-RU"/>
        </a:p>
      </dgm:t>
    </dgm:pt>
    <dgm:pt modelId="{79AE80DF-55B4-4C50-B271-67D2D23FC04A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Настільний</a:t>
          </a:r>
          <a:r>
            <a:rPr lang="ru-RU" sz="2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24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теніс</a:t>
          </a:r>
          <a:endParaRPr lang="ru-RU" sz="2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2A6241DC-835A-42C6-923E-D9E5358DF7D9}" type="parTrans" cxnId="{0E478EF6-20F0-4B61-ACA0-A78B8B3563E5}">
      <dgm:prSet/>
      <dgm:spPr/>
      <dgm:t>
        <a:bodyPr/>
        <a:lstStyle/>
        <a:p>
          <a:endParaRPr lang="ru-RU"/>
        </a:p>
      </dgm:t>
    </dgm:pt>
    <dgm:pt modelId="{16BFD9A7-AC66-433C-B65B-1415D36B17D5}" type="sibTrans" cxnId="{0E478EF6-20F0-4B61-ACA0-A78B8B3563E5}">
      <dgm:prSet/>
      <dgm:spPr/>
      <dgm:t>
        <a:bodyPr/>
        <a:lstStyle/>
        <a:p>
          <a:endParaRPr lang="ru-RU"/>
        </a:p>
      </dgm:t>
    </dgm:pt>
    <dgm:pt modelId="{9D0BC088-344F-47A6-A2C8-36C1DF2142F9}">
      <dgm:prSet phldrT="[Текст]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39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2DAEAD1-D737-446F-99A9-8A9D65EF4CB9}" type="parTrans" cxnId="{2B9A0C2D-008B-470B-A44A-24C887CF0238}">
      <dgm:prSet/>
      <dgm:spPr/>
      <dgm:t>
        <a:bodyPr/>
        <a:lstStyle/>
        <a:p>
          <a:endParaRPr lang="ru-RU"/>
        </a:p>
      </dgm:t>
    </dgm:pt>
    <dgm:pt modelId="{1FDE4492-0A4B-4B19-87FF-881FBB4BDDFF}" type="sibTrans" cxnId="{2B9A0C2D-008B-470B-A44A-24C887CF0238}">
      <dgm:prSet/>
      <dgm:spPr/>
      <dgm:t>
        <a:bodyPr/>
        <a:lstStyle/>
        <a:p>
          <a:endParaRPr lang="ru-RU"/>
        </a:p>
      </dgm:t>
    </dgm:pt>
    <dgm:pt modelId="{10C09C7C-7548-4909-8916-7909BB076E86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E9218A27-C639-49E2-BDBE-805A578F85BE}" type="parTrans" cxnId="{559DB571-6953-44EA-9CB6-0317A02145A8}">
      <dgm:prSet/>
      <dgm:spPr/>
      <dgm:t>
        <a:bodyPr/>
        <a:lstStyle/>
        <a:p>
          <a:endParaRPr lang="ru-RU"/>
        </a:p>
      </dgm:t>
    </dgm:pt>
    <dgm:pt modelId="{725A2EB5-B6D2-4D8F-BD34-9FE10CA32143}" type="sibTrans" cxnId="{559DB571-6953-44EA-9CB6-0317A02145A8}">
      <dgm:prSet/>
      <dgm:spPr/>
      <dgm:t>
        <a:bodyPr/>
        <a:lstStyle/>
        <a:p>
          <a:endParaRPr lang="ru-RU"/>
        </a:p>
      </dgm:t>
    </dgm:pt>
    <dgm:pt modelId="{C3167E1F-2431-472D-9956-153FE1A3715B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14AF851-69A9-45E7-B4DF-F83B81044726}" type="parTrans" cxnId="{B6F8856A-FD8B-4828-97A1-4A39351F4C5C}">
      <dgm:prSet/>
      <dgm:spPr/>
      <dgm:t>
        <a:bodyPr/>
        <a:lstStyle/>
        <a:p>
          <a:endParaRPr lang="ru-RU"/>
        </a:p>
      </dgm:t>
    </dgm:pt>
    <dgm:pt modelId="{57F52C11-53A7-4585-9F94-E55CBFDD875D}" type="sibTrans" cxnId="{B6F8856A-FD8B-4828-97A1-4A39351F4C5C}">
      <dgm:prSet/>
      <dgm:spPr/>
      <dgm:t>
        <a:bodyPr/>
        <a:lstStyle/>
        <a:p>
          <a:endParaRPr lang="ru-RU"/>
        </a:p>
      </dgm:t>
    </dgm:pt>
    <dgm:pt modelId="{AB4BC46F-BA28-489C-A82F-995E02A914C3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2BCB39C7-FC36-4EB2-AD47-53DB7B7746C1}" type="parTrans" cxnId="{86C17CF8-B3CE-4817-A7C0-D6F6B748BCD8}">
      <dgm:prSet/>
      <dgm:spPr/>
      <dgm:t>
        <a:bodyPr/>
        <a:lstStyle/>
        <a:p>
          <a:endParaRPr lang="ru-RU"/>
        </a:p>
      </dgm:t>
    </dgm:pt>
    <dgm:pt modelId="{CEE07E6A-83C2-40D9-868D-5D1ED2793047}" type="sibTrans" cxnId="{86C17CF8-B3CE-4817-A7C0-D6F6B748BCD8}">
      <dgm:prSet/>
      <dgm:spPr/>
      <dgm:t>
        <a:bodyPr/>
        <a:lstStyle/>
        <a:p>
          <a:endParaRPr lang="ru-RU"/>
        </a:p>
      </dgm:t>
    </dgm:pt>
    <dgm:pt modelId="{A4E52B3A-AF40-445E-B8E4-E3C4BD965604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A13EBC19-7C4D-4B51-9B91-2912ECB94824}" type="parTrans" cxnId="{B7959B4E-0E73-4460-81F2-3C30042E176F}">
      <dgm:prSet/>
      <dgm:spPr/>
      <dgm:t>
        <a:bodyPr/>
        <a:lstStyle/>
        <a:p>
          <a:endParaRPr lang="ru-RU"/>
        </a:p>
      </dgm:t>
    </dgm:pt>
    <dgm:pt modelId="{2661B3A5-D473-4699-B971-178A77C73320}" type="sibTrans" cxnId="{B7959B4E-0E73-4460-81F2-3C30042E176F}">
      <dgm:prSet/>
      <dgm:spPr/>
      <dgm:t>
        <a:bodyPr/>
        <a:lstStyle/>
        <a:p>
          <a:endParaRPr lang="ru-RU"/>
        </a:p>
      </dgm:t>
    </dgm:pt>
    <dgm:pt modelId="{A7974805-2DC4-4C13-B237-3ABA6CF4F692}">
      <dgm:prSet phldrT="[Текст]" custT="1"/>
      <dgm:spPr>
        <a:xfrm>
          <a:off x="5570607" y="-227441"/>
          <a:ext cx="2653751" cy="484749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Змагання</a:t>
          </a:r>
          <a:r>
            <a:rPr lang="ru-RU" sz="2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в </a:t>
          </a:r>
          <a:r>
            <a:rPr lang="ru-RU" sz="24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урочищі</a:t>
          </a:r>
          <a:r>
            <a:rPr lang="ru-RU" sz="2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«</a:t>
          </a:r>
          <a:r>
            <a:rPr lang="ru-RU" sz="2400" b="1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Прощаниця</a:t>
          </a:r>
          <a:r>
            <a:rPr lang="ru-RU" sz="2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»</a:t>
          </a:r>
          <a:endParaRPr lang="ru-RU" sz="2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D170194-E896-488C-8E49-DF68B335EAF9}" type="parTrans" cxnId="{459EBD3C-CCC3-4564-AA8E-83F097C0CF2A}">
      <dgm:prSet/>
      <dgm:spPr/>
      <dgm:t>
        <a:bodyPr/>
        <a:lstStyle/>
        <a:p>
          <a:endParaRPr lang="uk-UA"/>
        </a:p>
      </dgm:t>
    </dgm:pt>
    <dgm:pt modelId="{21D29864-C615-4113-8800-EA4A0C6279BB}" type="sibTrans" cxnId="{459EBD3C-CCC3-4564-AA8E-83F097C0CF2A}">
      <dgm:prSet/>
      <dgm:spPr/>
      <dgm:t>
        <a:bodyPr/>
        <a:lstStyle/>
        <a:p>
          <a:endParaRPr lang="uk-UA"/>
        </a:p>
      </dgm:t>
    </dgm:pt>
    <dgm:pt modelId="{33CCB6D0-CC6A-4D12-A643-41131CAB8D23}" type="pres">
      <dgm:prSet presAssocID="{B7A5FE79-9443-46E7-96BF-CA02A4F2DD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3A4AB4-7E78-4595-A590-EFB8C974C5F9}" type="pres">
      <dgm:prSet presAssocID="{B7A5FE79-9443-46E7-96BF-CA02A4F2DD2A}" presName="tSp" presStyleCnt="0"/>
      <dgm:spPr/>
    </dgm:pt>
    <dgm:pt modelId="{97DD0FB8-63CF-49AD-B47F-5155C2597537}" type="pres">
      <dgm:prSet presAssocID="{B7A5FE79-9443-46E7-96BF-CA02A4F2DD2A}" presName="bSp" presStyleCnt="0"/>
      <dgm:spPr/>
    </dgm:pt>
    <dgm:pt modelId="{DD6ED404-802D-489B-A070-2D9ACCC943D7}" type="pres">
      <dgm:prSet presAssocID="{B7A5FE79-9443-46E7-96BF-CA02A4F2DD2A}" presName="process" presStyleCnt="0"/>
      <dgm:spPr/>
    </dgm:pt>
    <dgm:pt modelId="{F0D8443E-C2EB-4D03-87D7-2FA782BD8C35}" type="pres">
      <dgm:prSet presAssocID="{4F1C0327-7590-42E7-AAB2-42C8E60D97DC}" presName="composite1" presStyleCnt="0"/>
      <dgm:spPr/>
    </dgm:pt>
    <dgm:pt modelId="{27DA4ABB-6389-4E0C-8B28-4791CFB188E3}" type="pres">
      <dgm:prSet presAssocID="{4F1C0327-7590-42E7-AAB2-42C8E60D97DC}" presName="dummyNode1" presStyleLbl="node1" presStyleIdx="0" presStyleCnt="3"/>
      <dgm:spPr/>
    </dgm:pt>
    <dgm:pt modelId="{52E74D23-552E-4FDE-B7B1-3D813C0C9067}" type="pres">
      <dgm:prSet presAssocID="{4F1C0327-7590-42E7-AAB2-42C8E60D97DC}" presName="childNode1" presStyleLbl="bgAcc1" presStyleIdx="0" presStyleCnt="3" custScaleX="118495" custScaleY="104335" custLinFactNeighborX="281" custLinFactNeighborY="-1289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5854E69-D44D-4441-9407-B42445B474D4}" type="pres">
      <dgm:prSet presAssocID="{4F1C0327-7590-42E7-AAB2-42C8E60D97D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C9F1B-2CD8-469B-8A7C-B9461ABAB526}" type="pres">
      <dgm:prSet presAssocID="{4F1C0327-7590-42E7-AAB2-42C8E60D97DC}" presName="parentNode1" presStyleLbl="node1" presStyleIdx="0" presStyleCnt="3" custLinFactNeighborX="9476" custLinFactNeighborY="6245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8F1E2AB-6E2C-436A-BE44-E52C799D9E94}" type="pres">
      <dgm:prSet presAssocID="{4F1C0327-7590-42E7-AAB2-42C8E60D97DC}" presName="connSite1" presStyleCnt="0"/>
      <dgm:spPr/>
    </dgm:pt>
    <dgm:pt modelId="{8C8B057E-8861-4A7E-A47C-952F296DBCE6}" type="pres">
      <dgm:prSet presAssocID="{2816AA40-5124-4422-A6A4-ED4471065220}" presName="Name9" presStyleLbl="sibTrans2D1" presStyleIdx="0" presStyleCnt="2"/>
      <dgm:spPr>
        <a:prstGeom prst="leftCircularArrow">
          <a:avLst>
            <a:gd name="adj1" fmla="val 2362"/>
            <a:gd name="adj2" fmla="val 285315"/>
            <a:gd name="adj3" fmla="val 2062959"/>
            <a:gd name="adj4" fmla="val 9026622"/>
            <a:gd name="adj5" fmla="val 2755"/>
          </a:avLst>
        </a:prstGeom>
      </dgm:spPr>
      <dgm:t>
        <a:bodyPr/>
        <a:lstStyle/>
        <a:p>
          <a:endParaRPr lang="ru-RU"/>
        </a:p>
      </dgm:t>
    </dgm:pt>
    <dgm:pt modelId="{EE384C11-A0BD-42EB-8980-4AD7608D4CE3}" type="pres">
      <dgm:prSet presAssocID="{77481B72-5917-4CE2-B980-17D1E4FC8D3F}" presName="composite2" presStyleCnt="0"/>
      <dgm:spPr/>
    </dgm:pt>
    <dgm:pt modelId="{100A03DC-9706-41B6-B52F-1C5B9B35AFD2}" type="pres">
      <dgm:prSet presAssocID="{77481B72-5917-4CE2-B980-17D1E4FC8D3F}" presName="dummyNode2" presStyleLbl="node1" presStyleIdx="0" presStyleCnt="3"/>
      <dgm:spPr/>
    </dgm:pt>
    <dgm:pt modelId="{2AE1A3ED-33A0-45CC-9B80-7EA170EE0E7B}" type="pres">
      <dgm:prSet presAssocID="{77481B72-5917-4CE2-B980-17D1E4FC8D3F}" presName="childNode2" presStyleLbl="bgAcc1" presStyleIdx="1" presStyleCnt="3" custScaleX="154263" custScaleY="12818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C22D532-7067-43A9-8937-7717536EE858}" type="pres">
      <dgm:prSet presAssocID="{77481B72-5917-4CE2-B980-17D1E4FC8D3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FC20F-A38F-4A1D-ABAD-3944DF7090E6}" type="pres">
      <dgm:prSet presAssocID="{77481B72-5917-4CE2-B980-17D1E4FC8D3F}" presName="parentNode2" presStyleLbl="node1" presStyleIdx="1" presStyleCnt="3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DFCC29A-04AB-4759-855A-06ACD9D2464E}" type="pres">
      <dgm:prSet presAssocID="{77481B72-5917-4CE2-B980-17D1E4FC8D3F}" presName="connSite2" presStyleCnt="0"/>
      <dgm:spPr/>
    </dgm:pt>
    <dgm:pt modelId="{550327B0-D320-4384-A2A6-C1814E7AD1BE}" type="pres">
      <dgm:prSet presAssocID="{26189DAD-2B69-494A-BDEF-CCE19C07E7A4}" presName="Name18" presStyleLbl="sibTrans2D1" presStyleIdx="1" presStyleCnt="2"/>
      <dgm:spPr>
        <a:prstGeom prst="circularArrow">
          <a:avLst>
            <a:gd name="adj1" fmla="val 1987"/>
            <a:gd name="adj2" fmla="val 237977"/>
            <a:gd name="adj3" fmla="val 19555956"/>
            <a:gd name="adj4" fmla="val 12544954"/>
            <a:gd name="adj5" fmla="val 2318"/>
          </a:avLst>
        </a:prstGeom>
      </dgm:spPr>
      <dgm:t>
        <a:bodyPr/>
        <a:lstStyle/>
        <a:p>
          <a:endParaRPr lang="ru-RU"/>
        </a:p>
      </dgm:t>
    </dgm:pt>
    <dgm:pt modelId="{98A99751-17B1-43FC-9B17-3911B6C17E03}" type="pres">
      <dgm:prSet presAssocID="{914E3B3B-E515-456B-B62A-994E1DADBBB5}" presName="composite1" presStyleCnt="0"/>
      <dgm:spPr/>
    </dgm:pt>
    <dgm:pt modelId="{917353B4-B472-4CEF-92BD-2512DFF6029B}" type="pres">
      <dgm:prSet presAssocID="{914E3B3B-E515-456B-B62A-994E1DADBBB5}" presName="dummyNode1" presStyleLbl="node1" presStyleIdx="1" presStyleCnt="3"/>
      <dgm:spPr/>
    </dgm:pt>
    <dgm:pt modelId="{9AD2A3B9-2E53-41F0-94D4-9E4E162D4BF9}" type="pres">
      <dgm:prSet presAssocID="{914E3B3B-E515-456B-B62A-994E1DADBBB5}" presName="childNode1" presStyleLbl="bgAcc1" presStyleIdx="2" presStyleCnt="3" custScaleX="145986" custScaleY="165576" custLinFactNeighborX="-4895" custLinFactNeighborY="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6BEA992-D071-44D3-9E43-82DF64F8667E}" type="pres">
      <dgm:prSet presAssocID="{914E3B3B-E515-456B-B62A-994E1DADBBB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D51B4-B9DC-407B-8219-4F12C2B2580E}" type="pres">
      <dgm:prSet presAssocID="{914E3B3B-E515-456B-B62A-994E1DADBBB5}" presName="parentNode1" presStyleLbl="node1" presStyleIdx="2" presStyleCnt="3" custLinFactNeighborX="5954" custLinFactNeighborY="74019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F39B336-56A9-4065-88E0-B4D499A73CD9}" type="pres">
      <dgm:prSet presAssocID="{914E3B3B-E515-456B-B62A-994E1DADBBB5}" presName="connSite1" presStyleCnt="0"/>
      <dgm:spPr/>
    </dgm:pt>
  </dgm:ptLst>
  <dgm:cxnLst>
    <dgm:cxn modelId="{312BDC18-4175-4011-B9BC-9BB57FB046DC}" type="presOf" srcId="{2BC7D057-E898-4CA5-93EE-AE63D96B68C9}" destId="{52E74D23-552E-4FDE-B7B1-3D813C0C9067}" srcOrd="0" destOrd="0" presId="urn:microsoft.com/office/officeart/2005/8/layout/hProcess4"/>
    <dgm:cxn modelId="{EB2D2A9B-3809-43F5-9B25-8D50660D4F00}" type="presOf" srcId="{450621F3-5898-46A5-8253-A82C59335A3F}" destId="{2AE1A3ED-33A0-45CC-9B80-7EA170EE0E7B}" srcOrd="0" destOrd="1" presId="urn:microsoft.com/office/officeart/2005/8/layout/hProcess4"/>
    <dgm:cxn modelId="{0800318B-14AD-4EFE-AC6B-72E2E4FB7DE5}" srcId="{77481B72-5917-4CE2-B980-17D1E4FC8D3F}" destId="{450621F3-5898-46A5-8253-A82C59335A3F}" srcOrd="1" destOrd="0" parTransId="{EF8E87B7-516D-4092-878C-1C492A38834A}" sibTransId="{F276D2CE-60DC-46DA-A967-D5271A2F5857}"/>
    <dgm:cxn modelId="{665E1531-CA8B-4329-AF0D-9F8047A6DE10}" type="presOf" srcId="{10C09C7C-7548-4909-8916-7909BB076E86}" destId="{06BEA992-D071-44D3-9E43-82DF64F8667E}" srcOrd="1" destOrd="5" presId="urn:microsoft.com/office/officeart/2005/8/layout/hProcess4"/>
    <dgm:cxn modelId="{B5D2A194-62D8-4942-A9D8-FE9DE17A6B74}" type="presOf" srcId="{AB4BC46F-BA28-489C-A82F-995E02A914C3}" destId="{9AD2A3B9-2E53-41F0-94D4-9E4E162D4BF9}" srcOrd="0" destOrd="3" presId="urn:microsoft.com/office/officeart/2005/8/layout/hProcess4"/>
    <dgm:cxn modelId="{86C17CF8-B3CE-4817-A7C0-D6F6B748BCD8}" srcId="{914E3B3B-E515-456B-B62A-994E1DADBBB5}" destId="{AB4BC46F-BA28-489C-A82F-995E02A914C3}" srcOrd="3" destOrd="0" parTransId="{2BCB39C7-FC36-4EB2-AD47-53DB7B7746C1}" sibTransId="{CEE07E6A-83C2-40D9-868D-5D1ED2793047}"/>
    <dgm:cxn modelId="{61799BA9-6040-425B-B825-3174931939D8}" type="presOf" srcId="{A7974805-2DC4-4C13-B237-3ABA6CF4F692}" destId="{06BEA992-D071-44D3-9E43-82DF64F8667E}" srcOrd="1" destOrd="1" presId="urn:microsoft.com/office/officeart/2005/8/layout/hProcess4"/>
    <dgm:cxn modelId="{910705D5-53F9-4ABF-92DD-C98C80FD20F8}" type="presOf" srcId="{79AE80DF-55B4-4C50-B271-67D2D23FC04A}" destId="{06BEA992-D071-44D3-9E43-82DF64F8667E}" srcOrd="1" destOrd="0" presId="urn:microsoft.com/office/officeart/2005/8/layout/hProcess4"/>
    <dgm:cxn modelId="{2EB3BCAC-1965-4680-9FC6-83E55AE198A1}" type="presOf" srcId="{79AE80DF-55B4-4C50-B271-67D2D23FC04A}" destId="{9AD2A3B9-2E53-41F0-94D4-9E4E162D4BF9}" srcOrd="0" destOrd="0" presId="urn:microsoft.com/office/officeart/2005/8/layout/hProcess4"/>
    <dgm:cxn modelId="{0E478EF6-20F0-4B61-ACA0-A78B8B3563E5}" srcId="{914E3B3B-E515-456B-B62A-994E1DADBBB5}" destId="{79AE80DF-55B4-4C50-B271-67D2D23FC04A}" srcOrd="0" destOrd="0" parTransId="{2A6241DC-835A-42C6-923E-D9E5358DF7D9}" sibTransId="{16BFD9A7-AC66-433C-B65B-1415D36B17D5}"/>
    <dgm:cxn modelId="{1F93145D-5A4F-49D3-9053-6D04A30FAA3B}" type="presOf" srcId="{A4E52B3A-AF40-445E-B8E4-E3C4BD965604}" destId="{06BEA992-D071-44D3-9E43-82DF64F8667E}" srcOrd="1" destOrd="2" presId="urn:microsoft.com/office/officeart/2005/8/layout/hProcess4"/>
    <dgm:cxn modelId="{E344A86A-23CF-461E-9FE4-536E12F0429F}" type="presOf" srcId="{AB4BC46F-BA28-489C-A82F-995E02A914C3}" destId="{06BEA992-D071-44D3-9E43-82DF64F8667E}" srcOrd="1" destOrd="3" presId="urn:microsoft.com/office/officeart/2005/8/layout/hProcess4"/>
    <dgm:cxn modelId="{6F903158-25E0-42E1-BB4A-11BF75CDA958}" type="presOf" srcId="{C3167E1F-2431-472D-9956-153FE1A3715B}" destId="{9AD2A3B9-2E53-41F0-94D4-9E4E162D4BF9}" srcOrd="0" destOrd="4" presId="urn:microsoft.com/office/officeart/2005/8/layout/hProcess4"/>
    <dgm:cxn modelId="{BECF46AF-E4CE-4B73-9131-D06A6137DBF7}" srcId="{B7A5FE79-9443-46E7-96BF-CA02A4F2DD2A}" destId="{914E3B3B-E515-456B-B62A-994E1DADBBB5}" srcOrd="2" destOrd="0" parTransId="{912BA200-E1ED-4823-8C0F-E75C0261AC07}" sibTransId="{5F50FC8D-F1FB-400A-8CCE-838BB8BC7409}"/>
    <dgm:cxn modelId="{5F44ACF1-8460-4460-87AD-AD9FAAB01033}" srcId="{77481B72-5917-4CE2-B980-17D1E4FC8D3F}" destId="{9BF53EB6-2F1F-44DF-B64C-5F94D4BC1A24}" srcOrd="0" destOrd="0" parTransId="{136B5255-3D8D-4139-8AD9-689AB1A7472F}" sibTransId="{F18F05B2-94F5-4B27-9461-C2BDE06C06B8}"/>
    <dgm:cxn modelId="{559DB571-6953-44EA-9CB6-0317A02145A8}" srcId="{914E3B3B-E515-456B-B62A-994E1DADBBB5}" destId="{10C09C7C-7548-4909-8916-7909BB076E86}" srcOrd="5" destOrd="0" parTransId="{E9218A27-C639-49E2-BDBE-805A578F85BE}" sibTransId="{725A2EB5-B6D2-4D8F-BD34-9FE10CA32143}"/>
    <dgm:cxn modelId="{B6F8856A-FD8B-4828-97A1-4A39351F4C5C}" srcId="{914E3B3B-E515-456B-B62A-994E1DADBBB5}" destId="{C3167E1F-2431-472D-9956-153FE1A3715B}" srcOrd="4" destOrd="0" parTransId="{514AF851-69A9-45E7-B4DF-F83B81044726}" sibTransId="{57F52C11-53A7-4585-9F94-E55CBFDD875D}"/>
    <dgm:cxn modelId="{69A65EDD-5751-4D0E-BAD8-8BDEA4712A86}" type="presOf" srcId="{450621F3-5898-46A5-8253-A82C59335A3F}" destId="{9C22D532-7067-43A9-8937-7717536EE858}" srcOrd="1" destOrd="1" presId="urn:microsoft.com/office/officeart/2005/8/layout/hProcess4"/>
    <dgm:cxn modelId="{D6DFD4B6-888E-4726-B0D2-79B55DD401C7}" type="presOf" srcId="{26189DAD-2B69-494A-BDEF-CCE19C07E7A4}" destId="{550327B0-D320-4384-A2A6-C1814E7AD1BE}" srcOrd="0" destOrd="0" presId="urn:microsoft.com/office/officeart/2005/8/layout/hProcess4"/>
    <dgm:cxn modelId="{DC228C6E-0317-4B2F-9B04-06871994F41E}" type="presOf" srcId="{A7974805-2DC4-4C13-B237-3ABA6CF4F692}" destId="{9AD2A3B9-2E53-41F0-94D4-9E4E162D4BF9}" srcOrd="0" destOrd="1" presId="urn:microsoft.com/office/officeart/2005/8/layout/hProcess4"/>
    <dgm:cxn modelId="{3B0FFCDA-D154-48DA-9725-76FA865C928D}" type="presOf" srcId="{2816AA40-5124-4422-A6A4-ED4471065220}" destId="{8C8B057E-8861-4A7E-A47C-952F296DBCE6}" srcOrd="0" destOrd="0" presId="urn:microsoft.com/office/officeart/2005/8/layout/hProcess4"/>
    <dgm:cxn modelId="{7FA3549A-58D2-4807-BA58-7238F07480A1}" type="presOf" srcId="{9D0BC088-344F-47A6-A2C8-36C1DF2142F9}" destId="{9AD2A3B9-2E53-41F0-94D4-9E4E162D4BF9}" srcOrd="0" destOrd="6" presId="urn:microsoft.com/office/officeart/2005/8/layout/hProcess4"/>
    <dgm:cxn modelId="{2B9A0C2D-008B-470B-A44A-24C887CF0238}" srcId="{914E3B3B-E515-456B-B62A-994E1DADBBB5}" destId="{9D0BC088-344F-47A6-A2C8-36C1DF2142F9}" srcOrd="6" destOrd="0" parTransId="{B2DAEAD1-D737-446F-99A9-8A9D65EF4CB9}" sibTransId="{1FDE4492-0A4B-4B19-87FF-881FBB4BDDFF}"/>
    <dgm:cxn modelId="{2E381A7C-6587-4AAD-A90B-7082E25F636D}" type="presOf" srcId="{4F1C0327-7590-42E7-AAB2-42C8E60D97DC}" destId="{3FBC9F1B-2CD8-469B-8A7C-B9461ABAB526}" srcOrd="0" destOrd="0" presId="urn:microsoft.com/office/officeart/2005/8/layout/hProcess4"/>
    <dgm:cxn modelId="{17664863-99E0-45D0-A71F-EFEC6E6D0A1D}" type="presOf" srcId="{2BC7D057-E898-4CA5-93EE-AE63D96B68C9}" destId="{25854E69-D44D-4441-9407-B42445B474D4}" srcOrd="1" destOrd="0" presId="urn:microsoft.com/office/officeart/2005/8/layout/hProcess4"/>
    <dgm:cxn modelId="{3EF9712F-DCA3-4AF8-9D1C-8577952FA05B}" type="presOf" srcId="{77481B72-5917-4CE2-B980-17D1E4FC8D3F}" destId="{84DFC20F-A38F-4A1D-ABAD-3944DF7090E6}" srcOrd="0" destOrd="0" presId="urn:microsoft.com/office/officeart/2005/8/layout/hProcess4"/>
    <dgm:cxn modelId="{43D2D044-2AD9-4451-8B41-7A4A04D1DAFC}" type="presOf" srcId="{A4E52B3A-AF40-445E-B8E4-E3C4BD965604}" destId="{9AD2A3B9-2E53-41F0-94D4-9E4E162D4BF9}" srcOrd="0" destOrd="2" presId="urn:microsoft.com/office/officeart/2005/8/layout/hProcess4"/>
    <dgm:cxn modelId="{3327A8A3-6205-4439-8E9F-99F9E0A435B7}" srcId="{4F1C0327-7590-42E7-AAB2-42C8E60D97DC}" destId="{2BC7D057-E898-4CA5-93EE-AE63D96B68C9}" srcOrd="0" destOrd="0" parTransId="{C8BDC04C-DF9B-4B6E-8760-CBE1FBD4D313}" sibTransId="{199B7C16-E6A8-4112-8C94-6EB62DF38F26}"/>
    <dgm:cxn modelId="{5AD6CAF8-4DB5-43E4-BF0D-E6CB48AD79C1}" type="presOf" srcId="{10C09C7C-7548-4909-8916-7909BB076E86}" destId="{9AD2A3B9-2E53-41F0-94D4-9E4E162D4BF9}" srcOrd="0" destOrd="5" presId="urn:microsoft.com/office/officeart/2005/8/layout/hProcess4"/>
    <dgm:cxn modelId="{92B7AF61-3302-460F-AFBA-4A2156417CB7}" type="presOf" srcId="{9D0BC088-344F-47A6-A2C8-36C1DF2142F9}" destId="{06BEA992-D071-44D3-9E43-82DF64F8667E}" srcOrd="1" destOrd="6" presId="urn:microsoft.com/office/officeart/2005/8/layout/hProcess4"/>
    <dgm:cxn modelId="{B7959B4E-0E73-4460-81F2-3C30042E176F}" srcId="{914E3B3B-E515-456B-B62A-994E1DADBBB5}" destId="{A4E52B3A-AF40-445E-B8E4-E3C4BD965604}" srcOrd="2" destOrd="0" parTransId="{A13EBC19-7C4D-4B51-9B91-2912ECB94824}" sibTransId="{2661B3A5-D473-4699-B971-178A77C73320}"/>
    <dgm:cxn modelId="{1CEAE91C-8B50-4852-AA3C-DAFD804D20FD}" type="presOf" srcId="{C3167E1F-2431-472D-9956-153FE1A3715B}" destId="{06BEA992-D071-44D3-9E43-82DF64F8667E}" srcOrd="1" destOrd="4" presId="urn:microsoft.com/office/officeart/2005/8/layout/hProcess4"/>
    <dgm:cxn modelId="{2E3C9C66-349D-4188-BEBA-859218E1CBFC}" type="presOf" srcId="{9BF53EB6-2F1F-44DF-B64C-5F94D4BC1A24}" destId="{2AE1A3ED-33A0-45CC-9B80-7EA170EE0E7B}" srcOrd="0" destOrd="0" presId="urn:microsoft.com/office/officeart/2005/8/layout/hProcess4"/>
    <dgm:cxn modelId="{C952C923-4E98-4E89-A046-C0CB5EBEE607}" type="presOf" srcId="{B7A5FE79-9443-46E7-96BF-CA02A4F2DD2A}" destId="{33CCB6D0-CC6A-4D12-A643-41131CAB8D23}" srcOrd="0" destOrd="0" presId="urn:microsoft.com/office/officeart/2005/8/layout/hProcess4"/>
    <dgm:cxn modelId="{57895E83-751A-4168-B767-40010505F3E9}" srcId="{B7A5FE79-9443-46E7-96BF-CA02A4F2DD2A}" destId="{4F1C0327-7590-42E7-AAB2-42C8E60D97DC}" srcOrd="0" destOrd="0" parTransId="{18A059AD-4705-482B-B081-AF73CA03E365}" sibTransId="{2816AA40-5124-4422-A6A4-ED4471065220}"/>
    <dgm:cxn modelId="{9FDEE127-C3A7-4425-8CA6-9D4C7BAF7F82}" srcId="{B7A5FE79-9443-46E7-96BF-CA02A4F2DD2A}" destId="{77481B72-5917-4CE2-B980-17D1E4FC8D3F}" srcOrd="1" destOrd="0" parTransId="{5BF6B1F5-A737-47C3-8C41-1B96A43F64B6}" sibTransId="{26189DAD-2B69-494A-BDEF-CCE19C07E7A4}"/>
    <dgm:cxn modelId="{916C338F-5BD1-4193-BDEF-4047A65DFBA0}" type="presOf" srcId="{914E3B3B-E515-456B-B62A-994E1DADBBB5}" destId="{F82D51B4-B9DC-407B-8219-4F12C2B2580E}" srcOrd="0" destOrd="0" presId="urn:microsoft.com/office/officeart/2005/8/layout/hProcess4"/>
    <dgm:cxn modelId="{94BF3CE8-5ADE-431B-968E-8ED81F08573A}" type="presOf" srcId="{9BF53EB6-2F1F-44DF-B64C-5F94D4BC1A24}" destId="{9C22D532-7067-43A9-8937-7717536EE858}" srcOrd="1" destOrd="0" presId="urn:microsoft.com/office/officeart/2005/8/layout/hProcess4"/>
    <dgm:cxn modelId="{459EBD3C-CCC3-4564-AA8E-83F097C0CF2A}" srcId="{914E3B3B-E515-456B-B62A-994E1DADBBB5}" destId="{A7974805-2DC4-4C13-B237-3ABA6CF4F692}" srcOrd="1" destOrd="0" parTransId="{0D170194-E896-488C-8E49-DF68B335EAF9}" sibTransId="{21D29864-C615-4113-8800-EA4A0C6279BB}"/>
    <dgm:cxn modelId="{C21667F1-6D17-453F-AFCB-001BF3DE1F6D}" type="presParOf" srcId="{33CCB6D0-CC6A-4D12-A643-41131CAB8D23}" destId="{3D3A4AB4-7E78-4595-A590-EFB8C974C5F9}" srcOrd="0" destOrd="0" presId="urn:microsoft.com/office/officeart/2005/8/layout/hProcess4"/>
    <dgm:cxn modelId="{A2D071BD-C298-42E5-8F03-B9378ED7A533}" type="presParOf" srcId="{33CCB6D0-CC6A-4D12-A643-41131CAB8D23}" destId="{97DD0FB8-63CF-49AD-B47F-5155C2597537}" srcOrd="1" destOrd="0" presId="urn:microsoft.com/office/officeart/2005/8/layout/hProcess4"/>
    <dgm:cxn modelId="{0C62305F-5FCE-4579-AE6D-98B737E0E11F}" type="presParOf" srcId="{33CCB6D0-CC6A-4D12-A643-41131CAB8D23}" destId="{DD6ED404-802D-489B-A070-2D9ACCC943D7}" srcOrd="2" destOrd="0" presId="urn:microsoft.com/office/officeart/2005/8/layout/hProcess4"/>
    <dgm:cxn modelId="{02305624-A463-406B-88F2-CBBDF4C5C25D}" type="presParOf" srcId="{DD6ED404-802D-489B-A070-2D9ACCC943D7}" destId="{F0D8443E-C2EB-4D03-87D7-2FA782BD8C35}" srcOrd="0" destOrd="0" presId="urn:microsoft.com/office/officeart/2005/8/layout/hProcess4"/>
    <dgm:cxn modelId="{27571136-5FD4-44C7-9671-2799512650FD}" type="presParOf" srcId="{F0D8443E-C2EB-4D03-87D7-2FA782BD8C35}" destId="{27DA4ABB-6389-4E0C-8B28-4791CFB188E3}" srcOrd="0" destOrd="0" presId="urn:microsoft.com/office/officeart/2005/8/layout/hProcess4"/>
    <dgm:cxn modelId="{2FC1A00D-898D-473F-99B9-01A494CED13E}" type="presParOf" srcId="{F0D8443E-C2EB-4D03-87D7-2FA782BD8C35}" destId="{52E74D23-552E-4FDE-B7B1-3D813C0C9067}" srcOrd="1" destOrd="0" presId="urn:microsoft.com/office/officeart/2005/8/layout/hProcess4"/>
    <dgm:cxn modelId="{C0591542-C72C-4273-A95F-295C0054606A}" type="presParOf" srcId="{F0D8443E-C2EB-4D03-87D7-2FA782BD8C35}" destId="{25854E69-D44D-4441-9407-B42445B474D4}" srcOrd="2" destOrd="0" presId="urn:microsoft.com/office/officeart/2005/8/layout/hProcess4"/>
    <dgm:cxn modelId="{78DDB8CA-DA99-486A-BDB7-DD825A23AC03}" type="presParOf" srcId="{F0D8443E-C2EB-4D03-87D7-2FA782BD8C35}" destId="{3FBC9F1B-2CD8-469B-8A7C-B9461ABAB526}" srcOrd="3" destOrd="0" presId="urn:microsoft.com/office/officeart/2005/8/layout/hProcess4"/>
    <dgm:cxn modelId="{B947C68F-4B4F-43BB-8517-E39C38322B5A}" type="presParOf" srcId="{F0D8443E-C2EB-4D03-87D7-2FA782BD8C35}" destId="{18F1E2AB-6E2C-436A-BE44-E52C799D9E94}" srcOrd="4" destOrd="0" presId="urn:microsoft.com/office/officeart/2005/8/layout/hProcess4"/>
    <dgm:cxn modelId="{6DAE5BD9-EE5F-4D15-8071-DB3F8D10645D}" type="presParOf" srcId="{DD6ED404-802D-489B-A070-2D9ACCC943D7}" destId="{8C8B057E-8861-4A7E-A47C-952F296DBCE6}" srcOrd="1" destOrd="0" presId="urn:microsoft.com/office/officeart/2005/8/layout/hProcess4"/>
    <dgm:cxn modelId="{04D507F6-FF51-4178-8D09-01CC1C3B2F63}" type="presParOf" srcId="{DD6ED404-802D-489B-A070-2D9ACCC943D7}" destId="{EE384C11-A0BD-42EB-8980-4AD7608D4CE3}" srcOrd="2" destOrd="0" presId="urn:microsoft.com/office/officeart/2005/8/layout/hProcess4"/>
    <dgm:cxn modelId="{7B2FBB92-71EC-4BCA-856C-24213C74DD91}" type="presParOf" srcId="{EE384C11-A0BD-42EB-8980-4AD7608D4CE3}" destId="{100A03DC-9706-41B6-B52F-1C5B9B35AFD2}" srcOrd="0" destOrd="0" presId="urn:microsoft.com/office/officeart/2005/8/layout/hProcess4"/>
    <dgm:cxn modelId="{40ADA746-B99C-4D9C-8B3E-9941E3B6828D}" type="presParOf" srcId="{EE384C11-A0BD-42EB-8980-4AD7608D4CE3}" destId="{2AE1A3ED-33A0-45CC-9B80-7EA170EE0E7B}" srcOrd="1" destOrd="0" presId="urn:microsoft.com/office/officeart/2005/8/layout/hProcess4"/>
    <dgm:cxn modelId="{0D076F65-BAF3-4B51-AB01-6C2423448792}" type="presParOf" srcId="{EE384C11-A0BD-42EB-8980-4AD7608D4CE3}" destId="{9C22D532-7067-43A9-8937-7717536EE858}" srcOrd="2" destOrd="0" presId="urn:microsoft.com/office/officeart/2005/8/layout/hProcess4"/>
    <dgm:cxn modelId="{9F539921-6A1F-4CBA-BBA4-EB12EFE6D38E}" type="presParOf" srcId="{EE384C11-A0BD-42EB-8980-4AD7608D4CE3}" destId="{84DFC20F-A38F-4A1D-ABAD-3944DF7090E6}" srcOrd="3" destOrd="0" presId="urn:microsoft.com/office/officeart/2005/8/layout/hProcess4"/>
    <dgm:cxn modelId="{BDD03823-7492-49FA-B49E-10B18E1933A1}" type="presParOf" srcId="{EE384C11-A0BD-42EB-8980-4AD7608D4CE3}" destId="{5DFCC29A-04AB-4759-855A-06ACD9D2464E}" srcOrd="4" destOrd="0" presId="urn:microsoft.com/office/officeart/2005/8/layout/hProcess4"/>
    <dgm:cxn modelId="{FFA1BF29-1CA6-4800-AD6E-EC6B25ACE922}" type="presParOf" srcId="{DD6ED404-802D-489B-A070-2D9ACCC943D7}" destId="{550327B0-D320-4384-A2A6-C1814E7AD1BE}" srcOrd="3" destOrd="0" presId="urn:microsoft.com/office/officeart/2005/8/layout/hProcess4"/>
    <dgm:cxn modelId="{76F2EAFB-4B36-4F8C-973A-375ED8E9DC51}" type="presParOf" srcId="{DD6ED404-802D-489B-A070-2D9ACCC943D7}" destId="{98A99751-17B1-43FC-9B17-3911B6C17E03}" srcOrd="4" destOrd="0" presId="urn:microsoft.com/office/officeart/2005/8/layout/hProcess4"/>
    <dgm:cxn modelId="{C5CD0656-ABD0-4325-BB76-8C92E37C5D92}" type="presParOf" srcId="{98A99751-17B1-43FC-9B17-3911B6C17E03}" destId="{917353B4-B472-4CEF-92BD-2512DFF6029B}" srcOrd="0" destOrd="0" presId="urn:microsoft.com/office/officeart/2005/8/layout/hProcess4"/>
    <dgm:cxn modelId="{BE057EFB-B051-4A50-9B9B-16877F876078}" type="presParOf" srcId="{98A99751-17B1-43FC-9B17-3911B6C17E03}" destId="{9AD2A3B9-2E53-41F0-94D4-9E4E162D4BF9}" srcOrd="1" destOrd="0" presId="urn:microsoft.com/office/officeart/2005/8/layout/hProcess4"/>
    <dgm:cxn modelId="{5CDD9B70-BB42-4413-AF7F-8534E4E7E97C}" type="presParOf" srcId="{98A99751-17B1-43FC-9B17-3911B6C17E03}" destId="{06BEA992-D071-44D3-9E43-82DF64F8667E}" srcOrd="2" destOrd="0" presId="urn:microsoft.com/office/officeart/2005/8/layout/hProcess4"/>
    <dgm:cxn modelId="{7E3F5D48-D910-41BC-9FFA-1AC67176D03A}" type="presParOf" srcId="{98A99751-17B1-43FC-9B17-3911B6C17E03}" destId="{F82D51B4-B9DC-407B-8219-4F12C2B2580E}" srcOrd="3" destOrd="0" presId="urn:microsoft.com/office/officeart/2005/8/layout/hProcess4"/>
    <dgm:cxn modelId="{F5DEF055-EB1F-4EC6-86D6-AAC98A12631A}" type="presParOf" srcId="{98A99751-17B1-43FC-9B17-3911B6C17E03}" destId="{EF39B336-56A9-4065-88E0-B4D499A73CD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5476C8-3448-4EC2-8CB3-C292C407218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05AA55-3421-4A53-8C8B-F3CC883750C0}">
      <dgm:prSet phldrT="[Текст]"/>
      <dgm:spPr>
        <a:xfrm>
          <a:off x="0" y="536"/>
          <a:ext cx="3291840" cy="2091209"/>
        </a:xfr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4 МІСЦЕ</a:t>
          </a:r>
          <a:endParaRPr lang="ru-RU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952A7DEF-1B45-44D2-A05E-C35F1A6C43FA}" type="parTrans" cxnId="{E181A584-1796-4A1F-A945-A3EDE4709B2E}">
      <dgm:prSet/>
      <dgm:spPr/>
      <dgm:t>
        <a:bodyPr/>
        <a:lstStyle/>
        <a:p>
          <a:endParaRPr lang="ru-RU"/>
        </a:p>
      </dgm:t>
    </dgm:pt>
    <dgm:pt modelId="{93085595-A920-4299-9DAD-1F86BB78AD6A}" type="sibTrans" cxnId="{E181A584-1796-4A1F-A945-A3EDE4709B2E}">
      <dgm:prSet/>
      <dgm:spPr/>
      <dgm:t>
        <a:bodyPr/>
        <a:lstStyle/>
        <a:p>
          <a:endParaRPr lang="ru-RU"/>
        </a:p>
      </dgm:t>
    </dgm:pt>
    <dgm:pt modelId="{1B781B8B-167A-4E38-A896-FF72AEC214ED}">
      <dgm:prSet phldrT="[Текст]"/>
      <dgm:spPr>
        <a:xfrm>
          <a:off x="3291839" y="536"/>
          <a:ext cx="4937760" cy="2091209"/>
        </a:xfr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«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Нащадки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козацької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слави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»</a:t>
          </a:r>
          <a:endParaRPr lang="ru-RU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8900835B-2E0B-4ABD-9EAD-2E667B329942}" type="parTrans" cxnId="{1491E532-DC93-45FC-ABFC-1ABACCC1C352}">
      <dgm:prSet/>
      <dgm:spPr/>
      <dgm:t>
        <a:bodyPr/>
        <a:lstStyle/>
        <a:p>
          <a:endParaRPr lang="ru-RU"/>
        </a:p>
      </dgm:t>
    </dgm:pt>
    <dgm:pt modelId="{3003AEBA-6481-4BE1-80BD-DB493B2BD6F6}" type="sibTrans" cxnId="{1491E532-DC93-45FC-ABFC-1ABACCC1C352}">
      <dgm:prSet/>
      <dgm:spPr/>
      <dgm:t>
        <a:bodyPr/>
        <a:lstStyle/>
        <a:p>
          <a:endParaRPr lang="ru-RU"/>
        </a:p>
      </dgm:t>
    </dgm:pt>
    <dgm:pt modelId="{7F76EC8F-5603-44D0-8219-66D8F919547A}">
      <dgm:prSet phldrT="[Текст]"/>
      <dgm:spPr>
        <a:xfrm>
          <a:off x="3291839" y="536"/>
          <a:ext cx="4937760" cy="2091209"/>
        </a:xfr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510BFC0-0CD5-4A39-A054-F6C500D3EDA5}" type="parTrans" cxnId="{C33931D5-F821-4FB6-A7FD-5DED8DFF4676}">
      <dgm:prSet/>
      <dgm:spPr/>
      <dgm:t>
        <a:bodyPr/>
        <a:lstStyle/>
        <a:p>
          <a:endParaRPr lang="ru-RU"/>
        </a:p>
      </dgm:t>
    </dgm:pt>
    <dgm:pt modelId="{FA4394F9-3984-41C5-B2D1-AAD5EF6D8B7A}" type="sibTrans" cxnId="{C33931D5-F821-4FB6-A7FD-5DED8DFF4676}">
      <dgm:prSet/>
      <dgm:spPr/>
      <dgm:t>
        <a:bodyPr/>
        <a:lstStyle/>
        <a:p>
          <a:endParaRPr lang="ru-RU"/>
        </a:p>
      </dgm:t>
    </dgm:pt>
    <dgm:pt modelId="{BE7DAD99-4F4E-44C8-BD68-EA458B33158F}">
      <dgm:prSet phldrT="[Текст]"/>
      <dgm:spPr>
        <a:xfrm>
          <a:off x="0" y="2300866"/>
          <a:ext cx="3291840" cy="2091209"/>
        </a:xfr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2 МІСЦЕ</a:t>
          </a:r>
          <a:endParaRPr lang="ru-RU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A4108364-74CB-441B-9419-23E3408A9400}" type="parTrans" cxnId="{82A103F7-592A-408C-9C5E-6736C312332D}">
      <dgm:prSet/>
      <dgm:spPr/>
      <dgm:t>
        <a:bodyPr/>
        <a:lstStyle/>
        <a:p>
          <a:endParaRPr lang="ru-RU"/>
        </a:p>
      </dgm:t>
    </dgm:pt>
    <dgm:pt modelId="{EB9600C9-59D2-4190-85E0-76D17979C2C1}" type="sibTrans" cxnId="{82A103F7-592A-408C-9C5E-6736C312332D}">
      <dgm:prSet/>
      <dgm:spPr/>
      <dgm:t>
        <a:bodyPr/>
        <a:lstStyle/>
        <a:p>
          <a:endParaRPr lang="ru-RU"/>
        </a:p>
      </dgm:t>
    </dgm:pt>
    <dgm:pt modelId="{85113677-AFB0-461E-9610-D64225250A9E}">
      <dgm:prSet phldrT="[Текст]"/>
      <dgm:spPr>
        <a:xfrm>
          <a:off x="3291839" y="2300866"/>
          <a:ext cx="4937760" cy="2091209"/>
        </a:xfr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60A9CA2-E58F-404A-9F17-8A8EC8FF5868}" type="parTrans" cxnId="{2BBE15C7-33BE-445A-9F66-6DE50B8D9603}">
      <dgm:prSet/>
      <dgm:spPr/>
      <dgm:t>
        <a:bodyPr/>
        <a:lstStyle/>
        <a:p>
          <a:endParaRPr lang="ru-RU"/>
        </a:p>
      </dgm:t>
    </dgm:pt>
    <dgm:pt modelId="{4681D686-28F1-4551-87D5-8F7E7E3C9213}" type="sibTrans" cxnId="{2BBE15C7-33BE-445A-9F66-6DE50B8D9603}">
      <dgm:prSet/>
      <dgm:spPr/>
      <dgm:t>
        <a:bodyPr/>
        <a:lstStyle/>
        <a:p>
          <a:endParaRPr lang="ru-RU"/>
        </a:p>
      </dgm:t>
    </dgm:pt>
    <dgm:pt modelId="{BBC33680-7F14-405B-B81F-8C7F3FD362D4}">
      <dgm:prSet phldrT="[Текст]"/>
      <dgm:spPr>
        <a:xfrm>
          <a:off x="3291839" y="2300866"/>
          <a:ext cx="4937760" cy="2091209"/>
        </a:xfr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Настільний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теніс</a:t>
          </a:r>
          <a:endParaRPr lang="ru-RU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E7024202-DA96-4D94-B7A3-5D0DD5C211AB}" type="parTrans" cxnId="{FEDDAD1C-0291-4518-803F-0F36B313286E}">
      <dgm:prSet/>
      <dgm:spPr/>
      <dgm:t>
        <a:bodyPr/>
        <a:lstStyle/>
        <a:p>
          <a:endParaRPr lang="ru-RU"/>
        </a:p>
      </dgm:t>
    </dgm:pt>
    <dgm:pt modelId="{1A5A67B6-B5AE-44F1-A788-CDC26005B431}" type="sibTrans" cxnId="{FEDDAD1C-0291-4518-803F-0F36B313286E}">
      <dgm:prSet/>
      <dgm:spPr/>
      <dgm:t>
        <a:bodyPr/>
        <a:lstStyle/>
        <a:p>
          <a:endParaRPr lang="ru-RU"/>
        </a:p>
      </dgm:t>
    </dgm:pt>
    <dgm:pt modelId="{CEA82E38-C8D3-4FC1-BAB6-FA6D38B2DAE8}">
      <dgm:prSet phldrT="[Текст]"/>
      <dgm:spPr>
        <a:xfrm>
          <a:off x="3291839" y="536"/>
          <a:ext cx="4937760" cy="2091209"/>
        </a:xfr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Змагання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в 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урочищі</a:t>
          </a:r>
          <a:r>
            <a:rPr lang="ru-RU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прощаниця</a:t>
          </a:r>
          <a:endParaRPr lang="ru-RU" b="1" dirty="0">
            <a:solidFill>
              <a:srgbClr val="C00000"/>
            </a:solidFill>
            <a:latin typeface="Calibri"/>
            <a:ea typeface="+mn-ea"/>
            <a:cs typeface="+mn-cs"/>
          </a:endParaRPr>
        </a:p>
      </dgm:t>
    </dgm:pt>
    <dgm:pt modelId="{013FCC88-9EF2-4207-873F-8ABE28BBC305}" type="parTrans" cxnId="{E5CA0C5C-114E-4252-839B-8D688D34E189}">
      <dgm:prSet/>
      <dgm:spPr/>
      <dgm:t>
        <a:bodyPr/>
        <a:lstStyle/>
        <a:p>
          <a:endParaRPr lang="uk-UA"/>
        </a:p>
      </dgm:t>
    </dgm:pt>
    <dgm:pt modelId="{D6DBB73F-EE73-44E8-8025-1531F76B2C12}" type="sibTrans" cxnId="{E5CA0C5C-114E-4252-839B-8D688D34E189}">
      <dgm:prSet/>
      <dgm:spPr/>
      <dgm:t>
        <a:bodyPr/>
        <a:lstStyle/>
        <a:p>
          <a:endParaRPr lang="uk-UA"/>
        </a:p>
      </dgm:t>
    </dgm:pt>
    <dgm:pt modelId="{4B8785E7-D558-41FA-A845-442E8891EAFE}" type="pres">
      <dgm:prSet presAssocID="{535476C8-3448-4EC2-8CB3-C292C407218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FA4812-CF8D-44A5-8366-B22AF4AE02AC}" type="pres">
      <dgm:prSet presAssocID="{6D05AA55-3421-4A53-8C8B-F3CC883750C0}" presName="linNode" presStyleCnt="0"/>
      <dgm:spPr/>
    </dgm:pt>
    <dgm:pt modelId="{0632FE93-0BD2-4C0B-B47B-714D912C6CA7}" type="pres">
      <dgm:prSet presAssocID="{6D05AA55-3421-4A53-8C8B-F3CC883750C0}" presName="parentShp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C59AB1A-B708-43B6-8467-ECAF9F8BDA40}" type="pres">
      <dgm:prSet presAssocID="{6D05AA55-3421-4A53-8C8B-F3CC883750C0}" presName="childShp" presStyleLbl="bgAccFollowNode1" presStyleIdx="0" presStyleCnt="2" custScaleY="99745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F59F132-1B3E-43E0-BFF4-FC40C63B39EA}" type="pres">
      <dgm:prSet presAssocID="{93085595-A920-4299-9DAD-1F86BB78AD6A}" presName="spacing" presStyleCnt="0"/>
      <dgm:spPr/>
    </dgm:pt>
    <dgm:pt modelId="{50A6F25E-4EF3-42C5-9F01-471096CA31C7}" type="pres">
      <dgm:prSet presAssocID="{BE7DAD99-4F4E-44C8-BD68-EA458B33158F}" presName="linNode" presStyleCnt="0"/>
      <dgm:spPr/>
    </dgm:pt>
    <dgm:pt modelId="{0F8D998A-8D19-42A2-A431-3CBA0941332A}" type="pres">
      <dgm:prSet presAssocID="{BE7DAD99-4F4E-44C8-BD68-EA458B33158F}" presName="parentShp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02D6985-7E41-445C-8AA9-A9AECE488327}" type="pres">
      <dgm:prSet presAssocID="{BE7DAD99-4F4E-44C8-BD68-EA458B33158F}" presName="childShp" presStyleLbl="bgAccFollowNode1" presStyleIdx="1" presStyleCnt="2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</dgm:ptLst>
  <dgm:cxnLst>
    <dgm:cxn modelId="{6E6444BC-9CD9-4FD6-A637-2509039A322A}" type="presOf" srcId="{BBC33680-7F14-405B-B81F-8C7F3FD362D4}" destId="{102D6985-7E41-445C-8AA9-A9AECE488327}" srcOrd="0" destOrd="1" presId="urn:microsoft.com/office/officeart/2005/8/layout/vList6"/>
    <dgm:cxn modelId="{1491E532-DC93-45FC-ABFC-1ABACCC1C352}" srcId="{6D05AA55-3421-4A53-8C8B-F3CC883750C0}" destId="{1B781B8B-167A-4E38-A896-FF72AEC214ED}" srcOrd="0" destOrd="0" parTransId="{8900835B-2E0B-4ABD-9EAD-2E667B329942}" sibTransId="{3003AEBA-6481-4BE1-80BD-DB493B2BD6F6}"/>
    <dgm:cxn modelId="{2BBE15C7-33BE-445A-9F66-6DE50B8D9603}" srcId="{BE7DAD99-4F4E-44C8-BD68-EA458B33158F}" destId="{85113677-AFB0-461E-9610-D64225250A9E}" srcOrd="0" destOrd="0" parTransId="{E60A9CA2-E58F-404A-9F17-8A8EC8FF5868}" sibTransId="{4681D686-28F1-4551-87D5-8F7E7E3C9213}"/>
    <dgm:cxn modelId="{82A103F7-592A-408C-9C5E-6736C312332D}" srcId="{535476C8-3448-4EC2-8CB3-C292C407218F}" destId="{BE7DAD99-4F4E-44C8-BD68-EA458B33158F}" srcOrd="1" destOrd="0" parTransId="{A4108364-74CB-441B-9419-23E3408A9400}" sibTransId="{EB9600C9-59D2-4190-85E0-76D17979C2C1}"/>
    <dgm:cxn modelId="{1A7DC623-31D5-4672-8C0D-CC0B3DEB7D23}" type="presOf" srcId="{7F76EC8F-5603-44D0-8219-66D8F919547A}" destId="{AC59AB1A-B708-43B6-8467-ECAF9F8BDA40}" srcOrd="0" destOrd="2" presId="urn:microsoft.com/office/officeart/2005/8/layout/vList6"/>
    <dgm:cxn modelId="{877BEE5E-A8FF-48EE-ABE7-C3806295688A}" type="presOf" srcId="{6D05AA55-3421-4A53-8C8B-F3CC883750C0}" destId="{0632FE93-0BD2-4C0B-B47B-714D912C6CA7}" srcOrd="0" destOrd="0" presId="urn:microsoft.com/office/officeart/2005/8/layout/vList6"/>
    <dgm:cxn modelId="{FF32B9A7-39C5-4B0B-982A-A320D829D56B}" type="presOf" srcId="{1B781B8B-167A-4E38-A896-FF72AEC214ED}" destId="{AC59AB1A-B708-43B6-8467-ECAF9F8BDA40}" srcOrd="0" destOrd="0" presId="urn:microsoft.com/office/officeart/2005/8/layout/vList6"/>
    <dgm:cxn modelId="{E181A584-1796-4A1F-A945-A3EDE4709B2E}" srcId="{535476C8-3448-4EC2-8CB3-C292C407218F}" destId="{6D05AA55-3421-4A53-8C8B-F3CC883750C0}" srcOrd="0" destOrd="0" parTransId="{952A7DEF-1B45-44D2-A05E-C35F1A6C43FA}" sibTransId="{93085595-A920-4299-9DAD-1F86BB78AD6A}"/>
    <dgm:cxn modelId="{0B5A1081-5A29-4362-A268-7D5D3DD1F6E1}" type="presOf" srcId="{BE7DAD99-4F4E-44C8-BD68-EA458B33158F}" destId="{0F8D998A-8D19-42A2-A431-3CBA0941332A}" srcOrd="0" destOrd="0" presId="urn:microsoft.com/office/officeart/2005/8/layout/vList6"/>
    <dgm:cxn modelId="{DCEF731C-1D1D-4934-8A9D-C992AEC7012F}" type="presOf" srcId="{535476C8-3448-4EC2-8CB3-C292C407218F}" destId="{4B8785E7-D558-41FA-A845-442E8891EAFE}" srcOrd="0" destOrd="0" presId="urn:microsoft.com/office/officeart/2005/8/layout/vList6"/>
    <dgm:cxn modelId="{BED4BDB0-9EEA-4A91-87C6-5A20F92F4F9A}" type="presOf" srcId="{CEA82E38-C8D3-4FC1-BAB6-FA6D38B2DAE8}" destId="{AC59AB1A-B708-43B6-8467-ECAF9F8BDA40}" srcOrd="0" destOrd="1" presId="urn:microsoft.com/office/officeart/2005/8/layout/vList6"/>
    <dgm:cxn modelId="{EAE0CFD8-CB61-4C8B-BA4F-1873BCD6AAD0}" type="presOf" srcId="{85113677-AFB0-461E-9610-D64225250A9E}" destId="{102D6985-7E41-445C-8AA9-A9AECE488327}" srcOrd="0" destOrd="0" presId="urn:microsoft.com/office/officeart/2005/8/layout/vList6"/>
    <dgm:cxn modelId="{C33931D5-F821-4FB6-A7FD-5DED8DFF4676}" srcId="{6D05AA55-3421-4A53-8C8B-F3CC883750C0}" destId="{7F76EC8F-5603-44D0-8219-66D8F919547A}" srcOrd="2" destOrd="0" parTransId="{9510BFC0-0CD5-4A39-A054-F6C500D3EDA5}" sibTransId="{FA4394F9-3984-41C5-B2D1-AAD5EF6D8B7A}"/>
    <dgm:cxn modelId="{E5CA0C5C-114E-4252-839B-8D688D34E189}" srcId="{6D05AA55-3421-4A53-8C8B-F3CC883750C0}" destId="{CEA82E38-C8D3-4FC1-BAB6-FA6D38B2DAE8}" srcOrd="1" destOrd="0" parTransId="{013FCC88-9EF2-4207-873F-8ABE28BBC305}" sibTransId="{D6DBB73F-EE73-44E8-8025-1531F76B2C12}"/>
    <dgm:cxn modelId="{FEDDAD1C-0291-4518-803F-0F36B313286E}" srcId="{BE7DAD99-4F4E-44C8-BD68-EA458B33158F}" destId="{BBC33680-7F14-405B-B81F-8C7F3FD362D4}" srcOrd="1" destOrd="0" parTransId="{E7024202-DA96-4D94-B7A3-5D0DD5C211AB}" sibTransId="{1A5A67B6-B5AE-44F1-A788-CDC26005B431}"/>
    <dgm:cxn modelId="{7EB50828-3AE4-4E77-A099-0D68E95D20D6}" type="presParOf" srcId="{4B8785E7-D558-41FA-A845-442E8891EAFE}" destId="{73FA4812-CF8D-44A5-8366-B22AF4AE02AC}" srcOrd="0" destOrd="0" presId="urn:microsoft.com/office/officeart/2005/8/layout/vList6"/>
    <dgm:cxn modelId="{FD81788B-449A-413A-A44B-13F09389FD9E}" type="presParOf" srcId="{73FA4812-CF8D-44A5-8366-B22AF4AE02AC}" destId="{0632FE93-0BD2-4C0B-B47B-714D912C6CA7}" srcOrd="0" destOrd="0" presId="urn:microsoft.com/office/officeart/2005/8/layout/vList6"/>
    <dgm:cxn modelId="{E4BEFE05-311F-4D10-8A3A-5807F2DCA2DD}" type="presParOf" srcId="{73FA4812-CF8D-44A5-8366-B22AF4AE02AC}" destId="{AC59AB1A-B708-43B6-8467-ECAF9F8BDA40}" srcOrd="1" destOrd="0" presId="urn:microsoft.com/office/officeart/2005/8/layout/vList6"/>
    <dgm:cxn modelId="{6919B159-FE22-4BEC-9012-C4927BCB3592}" type="presParOf" srcId="{4B8785E7-D558-41FA-A845-442E8891EAFE}" destId="{4F59F132-1B3E-43E0-BFF4-FC40C63B39EA}" srcOrd="1" destOrd="0" presId="urn:microsoft.com/office/officeart/2005/8/layout/vList6"/>
    <dgm:cxn modelId="{CDE33D60-C6F0-48D0-89F9-98CA3EB2643D}" type="presParOf" srcId="{4B8785E7-D558-41FA-A845-442E8891EAFE}" destId="{50A6F25E-4EF3-42C5-9F01-471096CA31C7}" srcOrd="2" destOrd="0" presId="urn:microsoft.com/office/officeart/2005/8/layout/vList6"/>
    <dgm:cxn modelId="{A38310B5-64B8-458C-A4B7-4E1CF3253096}" type="presParOf" srcId="{50A6F25E-4EF3-42C5-9F01-471096CA31C7}" destId="{0F8D998A-8D19-42A2-A431-3CBA0941332A}" srcOrd="0" destOrd="0" presId="urn:microsoft.com/office/officeart/2005/8/layout/vList6"/>
    <dgm:cxn modelId="{19413357-D7F8-4DD2-8EA1-B8D3A270818E}" type="presParOf" srcId="{50A6F25E-4EF3-42C5-9F01-471096CA31C7}" destId="{102D6985-7E41-445C-8AA9-A9AECE48832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74D23-552E-4FDE-B7B1-3D813C0C9067}">
      <dsp:nvSpPr>
        <dsp:cNvPr id="0" name=""/>
        <dsp:cNvSpPr/>
      </dsp:nvSpPr>
      <dsp:spPr>
        <a:xfrm>
          <a:off x="7866" y="1238396"/>
          <a:ext cx="2070051" cy="1503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Шашки</a:t>
          </a:r>
          <a:endParaRPr lang="ru-RU" sz="28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</dsp:txBody>
      <dsp:txXfrm>
        <a:off x="42462" y="1272992"/>
        <a:ext cx="2000859" cy="1111997"/>
      </dsp:txXfrm>
    </dsp:sp>
    <dsp:sp modelId="{8C8B057E-8861-4A7E-A47C-952F296DBCE6}">
      <dsp:nvSpPr>
        <dsp:cNvPr id="0" name=""/>
        <dsp:cNvSpPr/>
      </dsp:nvSpPr>
      <dsp:spPr>
        <a:xfrm>
          <a:off x="1264995" y="1562461"/>
          <a:ext cx="2266090" cy="2266090"/>
        </a:xfrm>
        <a:prstGeom prst="leftCircularArrow">
          <a:avLst>
            <a:gd name="adj1" fmla="val 2362"/>
            <a:gd name="adj2" fmla="val 285315"/>
            <a:gd name="adj3" fmla="val 2062959"/>
            <a:gd name="adj4" fmla="val 9026622"/>
            <a:gd name="adj5" fmla="val 2755"/>
          </a:avLst>
        </a:prstGeom>
        <a:solidFill>
          <a:srgbClr val="D1634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C9F1B-2CD8-469B-8A7C-B9461ABAB526}">
      <dsp:nvSpPr>
        <dsp:cNvPr id="0" name=""/>
        <dsp:cNvSpPr/>
      </dsp:nvSpPr>
      <dsp:spPr>
        <a:xfrm>
          <a:off x="699866" y="2626133"/>
          <a:ext cx="1552847" cy="617516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 місце</a:t>
          </a:r>
          <a:endParaRPr lang="ru-RU" sz="3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17952" y="2644219"/>
        <a:ext cx="1516675" cy="581344"/>
      </dsp:txXfrm>
    </dsp:sp>
    <dsp:sp modelId="{2AE1A3ED-33A0-45CC-9B80-7EA170EE0E7B}">
      <dsp:nvSpPr>
        <dsp:cNvPr id="0" name=""/>
        <dsp:cNvSpPr/>
      </dsp:nvSpPr>
      <dsp:spPr>
        <a:xfrm>
          <a:off x="2372049" y="1250750"/>
          <a:ext cx="2694901" cy="184693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Шахи</a:t>
          </a:r>
          <a:endParaRPr lang="ru-RU" sz="28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14552" y="1689025"/>
        <a:ext cx="2609895" cy="1366158"/>
      </dsp:txXfrm>
    </dsp:sp>
    <dsp:sp modelId="{550327B0-D320-4384-A2A6-C1814E7AD1BE}">
      <dsp:nvSpPr>
        <dsp:cNvPr id="0" name=""/>
        <dsp:cNvSpPr/>
      </dsp:nvSpPr>
      <dsp:spPr>
        <a:xfrm>
          <a:off x="3776934" y="404167"/>
          <a:ext cx="2798475" cy="2798475"/>
        </a:xfrm>
        <a:prstGeom prst="circularArrow">
          <a:avLst>
            <a:gd name="adj1" fmla="val 1987"/>
            <a:gd name="adj2" fmla="val 237977"/>
            <a:gd name="adj3" fmla="val 19555956"/>
            <a:gd name="adj4" fmla="val 12544954"/>
            <a:gd name="adj5" fmla="val 2318"/>
          </a:avLst>
        </a:prstGeom>
        <a:solidFill>
          <a:srgbClr val="D1634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FC20F-A38F-4A1D-ABAD-3944DF7090E6}">
      <dsp:nvSpPr>
        <dsp:cNvPr id="0" name=""/>
        <dsp:cNvSpPr/>
      </dsp:nvSpPr>
      <dsp:spPr>
        <a:xfrm>
          <a:off x="3234236" y="1145025"/>
          <a:ext cx="1552847" cy="617516"/>
        </a:xfrm>
        <a:prstGeom prst="roundRect">
          <a:avLst>
            <a:gd name="adj" fmla="val 10000"/>
          </a:avLst>
        </a:prstGeom>
        <a:solidFill>
          <a:srgbClr val="12D01B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 місце</a:t>
          </a:r>
          <a:endParaRPr lang="ru-RU" sz="3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52322" y="1163111"/>
        <a:ext cx="1516675" cy="581344"/>
      </dsp:txXfrm>
    </dsp:sp>
    <dsp:sp modelId="{9AD2A3B9-2E53-41F0-94D4-9E4E162D4BF9}">
      <dsp:nvSpPr>
        <dsp:cNvPr id="0" name=""/>
        <dsp:cNvSpPr/>
      </dsp:nvSpPr>
      <dsp:spPr>
        <a:xfrm>
          <a:off x="5247922" y="982800"/>
          <a:ext cx="2550306" cy="238573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Настільний</a:t>
          </a:r>
          <a:r>
            <a:rPr lang="ru-RU" sz="2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ru-RU" sz="24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теніс</a:t>
          </a:r>
          <a:endParaRPr lang="ru-RU" sz="2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Змагання</a:t>
          </a:r>
          <a:r>
            <a:rPr lang="ru-RU" sz="2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в </a:t>
          </a:r>
          <a:r>
            <a:rPr lang="ru-RU" sz="24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урочищі</a:t>
          </a:r>
          <a:r>
            <a:rPr lang="ru-RU" sz="2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«</a:t>
          </a:r>
          <a:r>
            <a:rPr lang="ru-RU" sz="2400" b="1" kern="1200" dirty="0" err="1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Прощаниця</a:t>
          </a:r>
          <a:r>
            <a:rPr lang="ru-RU" sz="2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»</a:t>
          </a:r>
          <a:endParaRPr lang="ru-RU" sz="2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02824" y="1037702"/>
        <a:ext cx="2440502" cy="1764703"/>
      </dsp:txXfrm>
    </dsp:sp>
    <dsp:sp modelId="{F82D51B4-B9DC-407B-8219-4F12C2B2580E}">
      <dsp:nvSpPr>
        <dsp:cNvPr id="0" name=""/>
        <dsp:cNvSpPr/>
      </dsp:nvSpPr>
      <dsp:spPr>
        <a:xfrm>
          <a:off x="6215781" y="3044425"/>
          <a:ext cx="1552847" cy="617516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 місце</a:t>
          </a:r>
          <a:endParaRPr lang="ru-RU" sz="3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233867" y="3062511"/>
        <a:ext cx="1516675" cy="581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9AB1A-B708-43B6-8467-ECAF9F8BDA40}">
      <dsp:nvSpPr>
        <dsp:cNvPr id="0" name=""/>
        <dsp:cNvSpPr/>
      </dsp:nvSpPr>
      <dsp:spPr>
        <a:xfrm>
          <a:off x="3154679" y="3172"/>
          <a:ext cx="4732020" cy="2066277"/>
        </a:xfrm>
        <a:prstGeom prst="rightArrow">
          <a:avLst>
            <a:gd name="adj1" fmla="val 75000"/>
            <a:gd name="adj2" fmla="val 50000"/>
          </a:avLst>
        </a:prstGeo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«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Нащадки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козацької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слави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»</a:t>
          </a:r>
          <a:endParaRPr lang="ru-RU" sz="23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Змагання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в 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урочищі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прощаниця</a:t>
          </a:r>
          <a:endParaRPr lang="ru-RU" sz="23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154679" y="261457"/>
        <a:ext cx="3957166" cy="1549707"/>
      </dsp:txXfrm>
    </dsp:sp>
    <dsp:sp modelId="{0632FE93-0BD2-4C0B-B47B-714D912C6CA7}">
      <dsp:nvSpPr>
        <dsp:cNvPr id="0" name=""/>
        <dsp:cNvSpPr/>
      </dsp:nvSpPr>
      <dsp:spPr>
        <a:xfrm>
          <a:off x="0" y="531"/>
          <a:ext cx="3154680" cy="2071559"/>
        </a:xfrm>
        <a:prstGeom prst="roundRect">
          <a:avLst/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8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4 МІСЦЕ</a:t>
          </a:r>
          <a:endParaRPr lang="ru-RU" sz="58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</dsp:txBody>
      <dsp:txXfrm>
        <a:off x="101125" y="101656"/>
        <a:ext cx="2952430" cy="1869309"/>
      </dsp:txXfrm>
    </dsp:sp>
    <dsp:sp modelId="{102D6985-7E41-445C-8AA9-A9AECE488327}">
      <dsp:nvSpPr>
        <dsp:cNvPr id="0" name=""/>
        <dsp:cNvSpPr/>
      </dsp:nvSpPr>
      <dsp:spPr>
        <a:xfrm>
          <a:off x="3154679" y="2279246"/>
          <a:ext cx="4732020" cy="2071559"/>
        </a:xfrm>
        <a:prstGeom prst="rightArrow">
          <a:avLst>
            <a:gd name="adj1" fmla="val 75000"/>
            <a:gd name="adj2" fmla="val 50000"/>
          </a:avLst>
        </a:prstGeom>
        <a:solidFill>
          <a:srgbClr val="D16349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D16349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Настільний</a:t>
          </a:r>
          <a:r>
            <a:rPr lang="ru-RU" sz="23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 </a:t>
          </a:r>
          <a:r>
            <a:rPr lang="ru-RU" sz="2300" b="1" kern="1200" dirty="0" err="1" smtClean="0">
              <a:solidFill>
                <a:srgbClr val="C00000"/>
              </a:solidFill>
              <a:latin typeface="Calibri"/>
              <a:ea typeface="+mn-ea"/>
              <a:cs typeface="+mn-cs"/>
            </a:rPr>
            <a:t>теніс</a:t>
          </a:r>
          <a:endParaRPr lang="ru-RU" sz="23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</dsp:txBody>
      <dsp:txXfrm>
        <a:off x="3154679" y="2538191"/>
        <a:ext cx="3955185" cy="1553669"/>
      </dsp:txXfrm>
    </dsp:sp>
    <dsp:sp modelId="{0F8D998A-8D19-42A2-A431-3CBA0941332A}">
      <dsp:nvSpPr>
        <dsp:cNvPr id="0" name=""/>
        <dsp:cNvSpPr/>
      </dsp:nvSpPr>
      <dsp:spPr>
        <a:xfrm>
          <a:off x="0" y="2279246"/>
          <a:ext cx="3154680" cy="2071559"/>
        </a:xfrm>
        <a:prstGeom prst="roundRect">
          <a:avLst/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8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2 МІСЦЕ</a:t>
          </a:r>
          <a:endParaRPr lang="ru-RU" sz="5800" b="1" kern="1200" dirty="0">
            <a:solidFill>
              <a:srgbClr val="C00000"/>
            </a:solidFill>
            <a:latin typeface="Calibri"/>
            <a:ea typeface="+mn-ea"/>
            <a:cs typeface="+mn-cs"/>
          </a:endParaRPr>
        </a:p>
      </dsp:txBody>
      <dsp:txXfrm>
        <a:off x="101125" y="2380371"/>
        <a:ext cx="2952430" cy="1869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7F268C-9BDB-45AD-97A1-526C1DEC7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02175" y="961646"/>
            <a:ext cx="4339650" cy="99001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000"/>
              </a:lnSpc>
            </a:pPr>
            <a:r>
              <a:rPr lang="ru-RU" sz="6000" b="1" dirty="0" err="1" smtClean="0">
                <a:ln w="19050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Портфоліо</a:t>
            </a:r>
            <a:endParaRPr lang="ru-RU" sz="6000" b="1" dirty="0">
              <a:ln w="19050">
                <a:noFill/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Pro Black" panose="02000903040000020004" pitchFamily="50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5694" y="4508322"/>
            <a:ext cx="61453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Вчителя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фізичної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культури</a:t>
            </a:r>
            <a:endParaRPr lang="ru-RU" sz="2000" b="1" dirty="0" smtClean="0"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Гімназії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с.Милятин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–</a:t>
            </a:r>
          </a:p>
          <a:p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філії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Павлівського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ліцею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</a:p>
          <a:p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Волинської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області</a:t>
            </a:r>
            <a:endParaRPr lang="ru-RU" sz="2000" b="1" dirty="0" smtClean="0"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2000" b="1" dirty="0" err="1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Комзюка</a:t>
            </a:r>
            <a:r>
              <a:rPr lang="ru-RU" sz="2000" b="1" dirty="0" smtClean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Василя Петровича</a:t>
            </a:r>
            <a:endParaRPr lang="ru-RU" sz="2000" b="1" dirty="0"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8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8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Мої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досягнення</a:t>
            </a: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/>
            </a:r>
            <a:br>
              <a:rPr lang="ru-RU" b="1" dirty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</a:br>
            <a:endParaRPr lang="uk-U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60" y="1825625"/>
            <a:ext cx="5804879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Досягнення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</a:t>
            </a:r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моїх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</a:t>
            </a:r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учнів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/>
            </a:r>
            <a:b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</a:b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2015-2016 </a:t>
            </a:r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н.р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.</a:t>
            </a:r>
            <a:endParaRPr lang="uk-UA" dirty="0"/>
          </a:p>
        </p:txBody>
      </p:sp>
      <p:graphicFrame>
        <p:nvGraphicFramePr>
          <p:cNvPr id="11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56123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37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Досягнення</a:t>
            </a: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</a:t>
            </a:r>
            <a:r>
              <a:rPr lang="ru-RU" b="1" dirty="0" err="1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моїх</a:t>
            </a: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</a:t>
            </a:r>
            <a:r>
              <a:rPr lang="ru-RU" b="1" dirty="0" err="1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учнів</a:t>
            </a: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/>
            </a:r>
            <a:b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</a:b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</a:t>
            </a:r>
            <a:r>
              <a:rPr lang="ru-RU" b="1" dirty="0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 2018-2019 </a:t>
            </a:r>
            <a:r>
              <a:rPr lang="ru-RU" b="1" dirty="0" err="1" smtClean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н.р</a:t>
            </a:r>
            <a:r>
              <a:rPr lang="ru-RU" b="1" dirty="0">
                <a:ln w="9525">
                  <a:noFill/>
                </a:ln>
                <a:solidFill>
                  <a:srgbClr val="FF0000"/>
                </a:solidFill>
                <a:ea typeface="Tahoma" panose="020B0604030504040204" pitchFamily="34" charset="0"/>
              </a:rPr>
              <a:t>.</a:t>
            </a:r>
            <a:endParaRPr lang="uk-UA" dirty="0"/>
          </a:p>
        </p:txBody>
      </p:sp>
      <p:graphicFrame>
        <p:nvGraphicFramePr>
          <p:cNvPr id="8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73674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37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7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B008317-9FCB-4744-9C60-D9A65E510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0050" y="1391051"/>
            <a:ext cx="263795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000" dirty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579635"/>
            <a:ext cx="47300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000" b="1" dirty="0">
                <a:ln w="9525">
                  <a:noFill/>
                </a:ln>
                <a:solidFill>
                  <a:srgbClr val="A02B89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Заголовок слайда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BFA84A2-2023-4C2F-AD8D-A460A6657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0050" y="1391051"/>
            <a:ext cx="70857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Закінчив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Волинський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національний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університет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ім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Лесі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Українки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- 2009р.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Освіта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Вища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Спеціальність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Фізичне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виховання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» та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здобув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кваліфікацію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фізичного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виховання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методиста спортивно-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масової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роботи</a:t>
            </a:r>
            <a:endParaRPr lang="ru-RU" sz="2000" dirty="0" smtClean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Посада: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вчитель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фізичної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культури</a:t>
            </a:r>
            <a:endParaRPr lang="ru-RU" sz="2000" dirty="0" smtClean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Місце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роботи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   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гімназія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села Милятин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Стаж </a:t>
            </a:r>
            <a:r>
              <a:rPr lang="ru-RU" sz="20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роботи</a:t>
            </a: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10 </a:t>
            </a:r>
            <a:r>
              <a:rPr lang="ru-RU" sz="20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років</a:t>
            </a:r>
            <a:endParaRPr lang="ru-RU" sz="2000" dirty="0" smtClean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0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579635"/>
            <a:ext cx="4730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Освіта</a:t>
            </a:r>
            <a:endParaRPr lang="ru-RU" sz="4000" b="1" dirty="0">
              <a:ln w="9525">
                <a:noFill/>
              </a:ln>
              <a:solidFill>
                <a:srgbClr val="FF0000"/>
              </a:solidFill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08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0050" y="1391051"/>
            <a:ext cx="7085762" cy="165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2017 р. – за </a:t>
            </a:r>
            <a:r>
              <a:rPr lang="ru-RU" sz="36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категорією</a:t>
            </a:r>
            <a:r>
              <a:rPr lang="ru-RU" sz="3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вчителів</a:t>
            </a:r>
            <a:r>
              <a:rPr lang="ru-RU" sz="3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фізичної</a:t>
            </a:r>
            <a:r>
              <a:rPr lang="ru-RU" sz="3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культури</a:t>
            </a:r>
            <a:endParaRPr lang="ru-RU" sz="36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579635"/>
            <a:ext cx="4730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Курси</a:t>
            </a:r>
            <a:endParaRPr lang="ru-RU" sz="4800" b="1" dirty="0">
              <a:ln w="9525">
                <a:noFill/>
              </a:ln>
              <a:solidFill>
                <a:srgbClr val="FF0000"/>
              </a:solidFill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4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0050" y="1391051"/>
            <a:ext cx="263795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000" dirty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2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2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0050" y="581153"/>
            <a:ext cx="2637950" cy="494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37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5123" y="1947154"/>
            <a:ext cx="6453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Розвиток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рухової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активності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учнів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зміцнення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їх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здоров</a:t>
            </a:r>
            <a:r>
              <a:rPr lang="en-US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’</a:t>
            </a:r>
            <a:r>
              <a:rPr lang="ru-RU" sz="3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я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579635"/>
            <a:ext cx="47300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000" b="1" dirty="0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Проблема над </a:t>
            </a:r>
            <a:r>
              <a:rPr lang="ru-RU" sz="3000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якою</a:t>
            </a:r>
            <a:r>
              <a:rPr lang="ru-RU" sz="3000" b="1" dirty="0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3000" b="1" dirty="0" err="1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працюю</a:t>
            </a:r>
            <a:r>
              <a:rPr lang="ru-RU" sz="3000" b="1" dirty="0" smtClean="0">
                <a:ln w="9525">
                  <a:noFill/>
                </a:ln>
                <a:solidFill>
                  <a:srgbClr val="FF0000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endParaRPr lang="ru-RU" sz="3000" b="1" dirty="0">
              <a:ln w="9525">
                <a:noFill/>
              </a:ln>
              <a:solidFill>
                <a:srgbClr val="FF0000"/>
              </a:solidFill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8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4AC8C3-AAF7-4729-8FE9-27EAE38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8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137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Мої досягнення </vt:lpstr>
      <vt:lpstr>Досягнення моїх учнів  2015-2016 н.р.</vt:lpstr>
      <vt:lpstr>Досягнення моїх учнів   2018-2019 н.р.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PC</cp:lastModifiedBy>
  <cp:revision>64</cp:revision>
  <dcterms:created xsi:type="dcterms:W3CDTF">2013-11-19T05:52:05Z</dcterms:created>
  <dcterms:modified xsi:type="dcterms:W3CDTF">2020-04-01T08:32:13Z</dcterms:modified>
</cp:coreProperties>
</file>