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73" r:id="rId5"/>
    <p:sldId id="259" r:id="rId6"/>
    <p:sldId id="260" r:id="rId7"/>
    <p:sldId id="262" r:id="rId8"/>
    <p:sldId id="263" r:id="rId9"/>
    <p:sldId id="264" r:id="rId10"/>
    <p:sldId id="267" r:id="rId11"/>
    <p:sldId id="270" r:id="rId12"/>
    <p:sldId id="271" r:id="rId13"/>
    <p:sldId id="274" r:id="rId14"/>
    <p:sldId id="275" r:id="rId15"/>
    <p:sldId id="276" r:id="rId16"/>
    <p:sldId id="280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C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94669" autoAdjust="0"/>
  </p:normalViewPr>
  <p:slideViewPr>
    <p:cSldViewPr>
      <p:cViewPr varScale="1">
        <p:scale>
          <a:sx n="86" d="100"/>
          <a:sy n="86" d="100"/>
        </p:scale>
        <p:origin x="1590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7705E-71E1-45B9-93CF-23019AB18B8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1519D5F-1B61-471E-A3D2-7A84E46AFE42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b="1" i="1" dirty="0" smtClean="0"/>
            <a:t>Створення умов для всебічного розвитку дитини </a:t>
          </a:r>
          <a:endParaRPr lang="en-US" b="1" i="1" dirty="0"/>
        </a:p>
      </dgm:t>
    </dgm:pt>
    <dgm:pt modelId="{C0B20B2D-75A3-48F0-B33E-7FE6F30504B8}" type="parTrans" cxnId="{A7497703-45DE-4028-8233-91FD56FE4F4C}">
      <dgm:prSet/>
      <dgm:spPr/>
      <dgm:t>
        <a:bodyPr/>
        <a:lstStyle/>
        <a:p>
          <a:endParaRPr lang="ru-RU"/>
        </a:p>
      </dgm:t>
    </dgm:pt>
    <dgm:pt modelId="{4B0779C8-B27F-48B2-B609-5E926F9F66B0}" type="sibTrans" cxnId="{A7497703-45DE-4028-8233-91FD56FE4F4C}">
      <dgm:prSet/>
      <dgm:spPr/>
      <dgm:t>
        <a:bodyPr/>
        <a:lstStyle/>
        <a:p>
          <a:endParaRPr lang="ru-RU"/>
        </a:p>
      </dgm:t>
    </dgm:pt>
    <dgm:pt modelId="{90151B79-8FCD-485F-9679-5129F85CFB7B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b="1" i="1" dirty="0" smtClean="0"/>
            <a:t>Розвиток індивідуальних особливостей учнів</a:t>
          </a:r>
          <a:endParaRPr lang="en-US" b="1" i="1" dirty="0"/>
        </a:p>
      </dgm:t>
    </dgm:pt>
    <dgm:pt modelId="{5F318754-5B23-48EB-B2E1-1198CC6689FE}" type="parTrans" cxnId="{1F30E35C-9FB1-4684-8609-588B4057B118}">
      <dgm:prSet/>
      <dgm:spPr/>
      <dgm:t>
        <a:bodyPr/>
        <a:lstStyle/>
        <a:p>
          <a:endParaRPr lang="ru-RU"/>
        </a:p>
      </dgm:t>
    </dgm:pt>
    <dgm:pt modelId="{B1843702-E3B2-4519-9BCA-68B21B685389}" type="sibTrans" cxnId="{1F30E35C-9FB1-4684-8609-588B4057B118}">
      <dgm:prSet/>
      <dgm:spPr/>
      <dgm:t>
        <a:bodyPr/>
        <a:lstStyle/>
        <a:p>
          <a:endParaRPr lang="ru-RU"/>
        </a:p>
      </dgm:t>
    </dgm:pt>
    <dgm:pt modelId="{B5C2B017-BC46-4AC0-BBBA-B9A89BAC686A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uk-UA" b="1" i="1" dirty="0" smtClean="0"/>
            <a:t>Впровадження нових форм і методів роботи</a:t>
          </a:r>
          <a:endParaRPr lang="en-US" b="1" i="1" dirty="0"/>
        </a:p>
      </dgm:t>
    </dgm:pt>
    <dgm:pt modelId="{A67C4FC2-8C91-44AC-992F-0A1786BAEAD8}" type="parTrans" cxnId="{1A31D3E4-F1A6-4E09-A303-3387DCD1EE2A}">
      <dgm:prSet/>
      <dgm:spPr/>
      <dgm:t>
        <a:bodyPr/>
        <a:lstStyle/>
        <a:p>
          <a:endParaRPr lang="ru-RU"/>
        </a:p>
      </dgm:t>
    </dgm:pt>
    <dgm:pt modelId="{30C140E0-D083-4748-BA94-ED6C58F46EB4}" type="sibTrans" cxnId="{1A31D3E4-F1A6-4E09-A303-3387DCD1EE2A}">
      <dgm:prSet/>
      <dgm:spPr/>
      <dgm:t>
        <a:bodyPr/>
        <a:lstStyle/>
        <a:p>
          <a:endParaRPr lang="ru-RU"/>
        </a:p>
      </dgm:t>
    </dgm:pt>
    <dgm:pt modelId="{3C03DF99-2221-4B36-ACAD-0E0106D1DC10}" type="pres">
      <dgm:prSet presAssocID="{95B7705E-71E1-45B9-93CF-23019AB18B85}" presName="compositeShape" presStyleCnt="0">
        <dgm:presLayoutVars>
          <dgm:dir/>
          <dgm:resizeHandles/>
        </dgm:presLayoutVars>
      </dgm:prSet>
      <dgm:spPr/>
    </dgm:pt>
    <dgm:pt modelId="{64B58820-B1AF-45A4-B3AA-AB679D67E4A0}" type="pres">
      <dgm:prSet presAssocID="{95B7705E-71E1-45B9-93CF-23019AB18B85}" presName="pyramid" presStyleLbl="node1" presStyleIdx="0" presStyleCnt="1"/>
      <dgm:spPr/>
    </dgm:pt>
    <dgm:pt modelId="{31DA078A-6D58-4526-86CA-A579572E653E}" type="pres">
      <dgm:prSet presAssocID="{95B7705E-71E1-45B9-93CF-23019AB18B85}" presName="theList" presStyleCnt="0"/>
      <dgm:spPr/>
    </dgm:pt>
    <dgm:pt modelId="{A8A61D64-4006-427F-990E-884E85EDAF0C}" type="pres">
      <dgm:prSet presAssocID="{51519D5F-1B61-471E-A3D2-7A84E46AFE42}" presName="aNode" presStyleLbl="fgAcc1" presStyleIdx="0" presStyleCnt="3" custScaleX="202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8F3DF-7E20-4D99-A43B-BADDBFA531DE}" type="pres">
      <dgm:prSet presAssocID="{51519D5F-1B61-471E-A3D2-7A84E46AFE42}" presName="aSpace" presStyleCnt="0"/>
      <dgm:spPr/>
    </dgm:pt>
    <dgm:pt modelId="{376DD7AB-09D2-4A66-B7E8-8F355890C5D3}" type="pres">
      <dgm:prSet presAssocID="{90151B79-8FCD-485F-9679-5129F85CFB7B}" presName="aNode" presStyleLbl="fgAcc1" presStyleIdx="1" presStyleCnt="3" custScaleX="200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B5797B-9C82-47CD-BFC1-37F923B4D3A3}" type="pres">
      <dgm:prSet presAssocID="{90151B79-8FCD-485F-9679-5129F85CFB7B}" presName="aSpace" presStyleCnt="0"/>
      <dgm:spPr/>
    </dgm:pt>
    <dgm:pt modelId="{EFE05F86-1AB7-4512-9EA8-532D7D7AA60D}" type="pres">
      <dgm:prSet presAssocID="{B5C2B017-BC46-4AC0-BBBA-B9A89BAC686A}" presName="aNode" presStyleLbl="fgAcc1" presStyleIdx="2" presStyleCnt="3" custScaleX="200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84081-18E3-479F-9A86-278BD9DA9DA1}" type="pres">
      <dgm:prSet presAssocID="{B5C2B017-BC46-4AC0-BBBA-B9A89BAC686A}" presName="aSpace" presStyleCnt="0"/>
      <dgm:spPr/>
    </dgm:pt>
  </dgm:ptLst>
  <dgm:cxnLst>
    <dgm:cxn modelId="{8CA84A2D-E9D5-4E68-A7FD-E98B957C47C7}" type="presOf" srcId="{B5C2B017-BC46-4AC0-BBBA-B9A89BAC686A}" destId="{EFE05F86-1AB7-4512-9EA8-532D7D7AA60D}" srcOrd="0" destOrd="0" presId="urn:microsoft.com/office/officeart/2005/8/layout/pyramid2"/>
    <dgm:cxn modelId="{0FE9F6BD-97E9-45CF-B79F-7196CC1E74E3}" type="presOf" srcId="{95B7705E-71E1-45B9-93CF-23019AB18B85}" destId="{3C03DF99-2221-4B36-ACAD-0E0106D1DC10}" srcOrd="0" destOrd="0" presId="urn:microsoft.com/office/officeart/2005/8/layout/pyramid2"/>
    <dgm:cxn modelId="{A9F1C664-EF8E-45E6-AE42-8954BBF88E7D}" type="presOf" srcId="{90151B79-8FCD-485F-9679-5129F85CFB7B}" destId="{376DD7AB-09D2-4A66-B7E8-8F355890C5D3}" srcOrd="0" destOrd="0" presId="urn:microsoft.com/office/officeart/2005/8/layout/pyramid2"/>
    <dgm:cxn modelId="{1A31D3E4-F1A6-4E09-A303-3387DCD1EE2A}" srcId="{95B7705E-71E1-45B9-93CF-23019AB18B85}" destId="{B5C2B017-BC46-4AC0-BBBA-B9A89BAC686A}" srcOrd="2" destOrd="0" parTransId="{A67C4FC2-8C91-44AC-992F-0A1786BAEAD8}" sibTransId="{30C140E0-D083-4748-BA94-ED6C58F46EB4}"/>
    <dgm:cxn modelId="{A7497703-45DE-4028-8233-91FD56FE4F4C}" srcId="{95B7705E-71E1-45B9-93CF-23019AB18B85}" destId="{51519D5F-1B61-471E-A3D2-7A84E46AFE42}" srcOrd="0" destOrd="0" parTransId="{C0B20B2D-75A3-48F0-B33E-7FE6F30504B8}" sibTransId="{4B0779C8-B27F-48B2-B609-5E926F9F66B0}"/>
    <dgm:cxn modelId="{1F30E35C-9FB1-4684-8609-588B4057B118}" srcId="{95B7705E-71E1-45B9-93CF-23019AB18B85}" destId="{90151B79-8FCD-485F-9679-5129F85CFB7B}" srcOrd="1" destOrd="0" parTransId="{5F318754-5B23-48EB-B2E1-1198CC6689FE}" sibTransId="{B1843702-E3B2-4519-9BCA-68B21B685389}"/>
    <dgm:cxn modelId="{ED1A08BC-905D-4AA6-B0BA-E5487572A6B0}" type="presOf" srcId="{51519D5F-1B61-471E-A3D2-7A84E46AFE42}" destId="{A8A61D64-4006-427F-990E-884E85EDAF0C}" srcOrd="0" destOrd="0" presId="urn:microsoft.com/office/officeart/2005/8/layout/pyramid2"/>
    <dgm:cxn modelId="{B30540DB-9F66-492D-A5B0-2CA2D3114CFD}" type="presParOf" srcId="{3C03DF99-2221-4B36-ACAD-0E0106D1DC10}" destId="{64B58820-B1AF-45A4-B3AA-AB679D67E4A0}" srcOrd="0" destOrd="0" presId="urn:microsoft.com/office/officeart/2005/8/layout/pyramid2"/>
    <dgm:cxn modelId="{74D9FA6E-6513-4056-A86B-60DE1336838F}" type="presParOf" srcId="{3C03DF99-2221-4B36-ACAD-0E0106D1DC10}" destId="{31DA078A-6D58-4526-86CA-A579572E653E}" srcOrd="1" destOrd="0" presId="urn:microsoft.com/office/officeart/2005/8/layout/pyramid2"/>
    <dgm:cxn modelId="{91B11806-EA22-44BE-B1DD-282508D211AD}" type="presParOf" srcId="{31DA078A-6D58-4526-86CA-A579572E653E}" destId="{A8A61D64-4006-427F-990E-884E85EDAF0C}" srcOrd="0" destOrd="0" presId="urn:microsoft.com/office/officeart/2005/8/layout/pyramid2"/>
    <dgm:cxn modelId="{575CF6C2-CA8D-4525-BD87-8C44C6506144}" type="presParOf" srcId="{31DA078A-6D58-4526-86CA-A579572E653E}" destId="{E2F8F3DF-7E20-4D99-A43B-BADDBFA531DE}" srcOrd="1" destOrd="0" presId="urn:microsoft.com/office/officeart/2005/8/layout/pyramid2"/>
    <dgm:cxn modelId="{79E6E329-DD93-4473-87DF-B31DDFD48841}" type="presParOf" srcId="{31DA078A-6D58-4526-86CA-A579572E653E}" destId="{376DD7AB-09D2-4A66-B7E8-8F355890C5D3}" srcOrd="2" destOrd="0" presId="urn:microsoft.com/office/officeart/2005/8/layout/pyramid2"/>
    <dgm:cxn modelId="{3D3CF9B3-55B5-4B51-B071-3E5768A627AB}" type="presParOf" srcId="{31DA078A-6D58-4526-86CA-A579572E653E}" destId="{10B5797B-9C82-47CD-BFC1-37F923B4D3A3}" srcOrd="3" destOrd="0" presId="urn:microsoft.com/office/officeart/2005/8/layout/pyramid2"/>
    <dgm:cxn modelId="{EB29E8DD-4403-49D4-9041-3202BBB7115E}" type="presParOf" srcId="{31DA078A-6D58-4526-86CA-A579572E653E}" destId="{EFE05F86-1AB7-4512-9EA8-532D7D7AA60D}" srcOrd="4" destOrd="0" presId="urn:microsoft.com/office/officeart/2005/8/layout/pyramid2"/>
    <dgm:cxn modelId="{2CABB75D-DC27-407F-8C63-98D0D04FD489}" type="presParOf" srcId="{31DA078A-6D58-4526-86CA-A579572E653E}" destId="{05E84081-18E3-479F-9A86-278BD9DA9DA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EE629B-50DE-4A1C-8194-20C38D960A1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696B46-CBDE-4224-A93D-DC6457D9851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3200" b="1" dirty="0" smtClean="0">
              <a:solidFill>
                <a:schemeClr val="accent5">
                  <a:lumMod val="75000"/>
                </a:schemeClr>
              </a:solidFill>
            </a:rPr>
            <a:t>Очікувані результати</a:t>
          </a:r>
          <a:endParaRPr lang="ru-RU" sz="3200" b="1" dirty="0">
            <a:solidFill>
              <a:schemeClr val="accent5">
                <a:lumMod val="75000"/>
              </a:schemeClr>
            </a:solidFill>
          </a:endParaRPr>
        </a:p>
      </dgm:t>
    </dgm:pt>
    <dgm:pt modelId="{BD6DB45E-1491-4FF9-BCEF-67CBFFE987C6}" type="parTrans" cxnId="{20151C39-6223-4559-9F5C-729B5412C8A9}">
      <dgm:prSet/>
      <dgm:spPr/>
      <dgm:t>
        <a:bodyPr/>
        <a:lstStyle/>
        <a:p>
          <a:endParaRPr lang="ru-RU"/>
        </a:p>
      </dgm:t>
    </dgm:pt>
    <dgm:pt modelId="{F397B227-BE83-40DF-B0CB-85F8EE0140BA}" type="sibTrans" cxnId="{20151C39-6223-4559-9F5C-729B5412C8A9}">
      <dgm:prSet/>
      <dgm:spPr/>
      <dgm:t>
        <a:bodyPr/>
        <a:lstStyle/>
        <a:p>
          <a:endParaRPr lang="ru-RU"/>
        </a:p>
      </dgm:t>
    </dgm:pt>
    <dgm:pt modelId="{DF54500A-F635-420A-B889-9499998C61B7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uk-UA" b="1" dirty="0" smtClean="0">
              <a:solidFill>
                <a:schemeClr val="accent1">
                  <a:lumMod val="75000"/>
                </a:schemeClr>
              </a:solidFill>
            </a:rPr>
            <a:t>Готовність до </a:t>
          </a:r>
          <a:r>
            <a:rPr lang="uk-UA" b="1" dirty="0" err="1" smtClean="0">
              <a:solidFill>
                <a:schemeClr val="accent1">
                  <a:lumMod val="75000"/>
                </a:schemeClr>
              </a:solidFill>
            </a:rPr>
            <a:t>розв</a:t>
          </a:r>
          <a:r>
            <a:rPr lang="uk-UA" b="1" dirty="0" err="1" smtClean="0">
              <a:solidFill>
                <a:schemeClr val="accent1">
                  <a:lumMod val="75000"/>
                </a:schemeClr>
              </a:solidFill>
              <a:latin typeface="Constantia"/>
            </a:rPr>
            <a:t>̕</a:t>
          </a:r>
          <a:r>
            <a:rPr lang="uk-UA" b="1" dirty="0" err="1" smtClean="0">
              <a:solidFill>
                <a:schemeClr val="accent1">
                  <a:lumMod val="75000"/>
                </a:schemeClr>
              </a:solidFill>
            </a:rPr>
            <a:t>язання</a:t>
          </a:r>
          <a:r>
            <a:rPr lang="uk-UA" b="1" dirty="0" smtClean="0">
              <a:solidFill>
                <a:schemeClr val="accent1">
                  <a:lumMod val="75000"/>
                </a:schemeClr>
              </a:solidFill>
            </a:rPr>
            <a:t> проблем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C995C9AB-A67B-45D6-AEA8-DB263ED58AE3}" type="parTrans" cxnId="{AE31102F-599C-41A6-9202-997051B8C8DA}">
      <dgm:prSet/>
      <dgm:spPr/>
      <dgm:t>
        <a:bodyPr/>
        <a:lstStyle/>
        <a:p>
          <a:endParaRPr lang="ru-RU"/>
        </a:p>
      </dgm:t>
    </dgm:pt>
    <dgm:pt modelId="{85026ED5-4136-41A3-9F21-B904F1B23E8B}" type="sibTrans" cxnId="{AE31102F-599C-41A6-9202-997051B8C8DA}">
      <dgm:prSet/>
      <dgm:spPr/>
      <dgm:t>
        <a:bodyPr/>
        <a:lstStyle/>
        <a:p>
          <a:endParaRPr lang="ru-RU"/>
        </a:p>
      </dgm:t>
    </dgm:pt>
    <dgm:pt modelId="{92A79142-6E7E-4492-A4C6-A56924FDCFC1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uk-UA" b="1" dirty="0" smtClean="0">
              <a:solidFill>
                <a:schemeClr val="accent1">
                  <a:lumMod val="75000"/>
                </a:schemeClr>
              </a:solidFill>
            </a:rPr>
            <a:t>Вміння планувати та оцінювати свою діяльність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0C4E71CB-3DB5-4C0E-A996-FD6B4CA5499A}" type="parTrans" cxnId="{D2CBF0A0-8447-485B-B938-D5D04A23D00E}">
      <dgm:prSet/>
      <dgm:spPr/>
      <dgm:t>
        <a:bodyPr/>
        <a:lstStyle/>
        <a:p>
          <a:endParaRPr lang="ru-RU"/>
        </a:p>
      </dgm:t>
    </dgm:pt>
    <dgm:pt modelId="{1C1E3519-A7F6-4654-B6AC-352849FD7022}" type="sibTrans" cxnId="{D2CBF0A0-8447-485B-B938-D5D04A23D00E}">
      <dgm:prSet/>
      <dgm:spPr/>
      <dgm:t>
        <a:bodyPr/>
        <a:lstStyle/>
        <a:p>
          <a:endParaRPr lang="ru-RU"/>
        </a:p>
      </dgm:t>
    </dgm:pt>
    <dgm:pt modelId="{15D8FAC0-66EC-4D88-8894-61E0AF2B9C8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uk-UA" sz="1800" b="1" dirty="0" err="1" smtClean="0">
              <a:solidFill>
                <a:schemeClr val="accent3">
                  <a:lumMod val="50000"/>
                </a:schemeClr>
              </a:solidFill>
            </a:rPr>
            <a:t>Комунікативність</a:t>
          </a:r>
          <a:r>
            <a:rPr lang="uk-UA" sz="1800" b="1" dirty="0" smtClean="0">
              <a:solidFill>
                <a:schemeClr val="accent3">
                  <a:lumMod val="50000"/>
                </a:schemeClr>
              </a:solidFill>
            </a:rPr>
            <a:t>, вміння спілкуватись</a:t>
          </a:r>
          <a:endParaRPr lang="ru-RU" sz="1800" b="1" dirty="0">
            <a:solidFill>
              <a:schemeClr val="accent3">
                <a:lumMod val="50000"/>
              </a:schemeClr>
            </a:solidFill>
          </a:endParaRPr>
        </a:p>
      </dgm:t>
    </dgm:pt>
    <dgm:pt modelId="{BDD013C8-8862-4083-A4DC-8AF0F5FE6F09}" type="parTrans" cxnId="{B8013C70-1CAC-4203-BD83-65BDADB344EC}">
      <dgm:prSet/>
      <dgm:spPr/>
      <dgm:t>
        <a:bodyPr/>
        <a:lstStyle/>
        <a:p>
          <a:endParaRPr lang="ru-RU"/>
        </a:p>
      </dgm:t>
    </dgm:pt>
    <dgm:pt modelId="{23B4D02A-75E1-4F49-866E-8E519A6E7098}" type="sibTrans" cxnId="{B8013C70-1CAC-4203-BD83-65BDADB344EC}">
      <dgm:prSet/>
      <dgm:spPr/>
      <dgm:t>
        <a:bodyPr/>
        <a:lstStyle/>
        <a:p>
          <a:endParaRPr lang="ru-RU"/>
        </a:p>
      </dgm:t>
    </dgm:pt>
    <dgm:pt modelId="{47D141D3-D762-40D1-A5B5-A750187CF868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uk-UA" b="1" dirty="0" smtClean="0">
              <a:solidFill>
                <a:schemeClr val="tx2">
                  <a:lumMod val="50000"/>
                </a:schemeClr>
              </a:solidFill>
            </a:rPr>
            <a:t>Готовність працювати в групах</a:t>
          </a:r>
          <a:endParaRPr lang="ru-RU" b="1" dirty="0">
            <a:solidFill>
              <a:schemeClr val="tx2">
                <a:lumMod val="50000"/>
              </a:schemeClr>
            </a:solidFill>
          </a:endParaRPr>
        </a:p>
      </dgm:t>
    </dgm:pt>
    <dgm:pt modelId="{9A4DFBDD-462E-4A3A-AB96-9AFE5A6BD4D5}" type="parTrans" cxnId="{4B9CD72B-E8D3-4A3D-AA8E-2B9146906390}">
      <dgm:prSet/>
      <dgm:spPr/>
      <dgm:t>
        <a:bodyPr/>
        <a:lstStyle/>
        <a:p>
          <a:endParaRPr lang="ru-RU"/>
        </a:p>
      </dgm:t>
    </dgm:pt>
    <dgm:pt modelId="{F5A3EE5D-EF27-4FA6-AF87-7DD3E21E692B}" type="sibTrans" cxnId="{4B9CD72B-E8D3-4A3D-AA8E-2B9146906390}">
      <dgm:prSet/>
      <dgm:spPr/>
      <dgm:t>
        <a:bodyPr/>
        <a:lstStyle/>
        <a:p>
          <a:endParaRPr lang="ru-RU"/>
        </a:p>
      </dgm:t>
    </dgm:pt>
    <dgm:pt modelId="{EE818157-C9A3-4412-84D2-54DF60A1CE08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uk-UA" b="1" dirty="0" smtClean="0">
              <a:solidFill>
                <a:schemeClr val="accent6">
                  <a:lumMod val="50000"/>
                </a:schemeClr>
              </a:solidFill>
            </a:rPr>
            <a:t>Здатність</a:t>
          </a:r>
          <a:r>
            <a:rPr lang="uk-UA" b="1" baseline="0" dirty="0" smtClean="0">
              <a:solidFill>
                <a:schemeClr val="accent6">
                  <a:lumMod val="50000"/>
                </a:schemeClr>
              </a:solidFill>
            </a:rPr>
            <a:t> до критичного мислення</a:t>
          </a:r>
          <a:endParaRPr lang="ru-RU" b="1" dirty="0">
            <a:solidFill>
              <a:schemeClr val="accent6">
                <a:lumMod val="50000"/>
              </a:schemeClr>
            </a:solidFill>
          </a:endParaRPr>
        </a:p>
      </dgm:t>
    </dgm:pt>
    <dgm:pt modelId="{3E8C8AAB-2C8E-4DC2-A437-D19C1D45DC98}" type="parTrans" cxnId="{1DDB2198-E908-43AE-87EF-D575369E6305}">
      <dgm:prSet/>
      <dgm:spPr/>
      <dgm:t>
        <a:bodyPr/>
        <a:lstStyle/>
        <a:p>
          <a:endParaRPr lang="ru-RU"/>
        </a:p>
      </dgm:t>
    </dgm:pt>
    <dgm:pt modelId="{04F55DA0-F527-4F03-959A-6DBA710BE39C}" type="sibTrans" cxnId="{1DDB2198-E908-43AE-87EF-D575369E6305}">
      <dgm:prSet/>
      <dgm:spPr/>
      <dgm:t>
        <a:bodyPr/>
        <a:lstStyle/>
        <a:p>
          <a:endParaRPr lang="ru-RU"/>
        </a:p>
      </dgm:t>
    </dgm:pt>
    <dgm:pt modelId="{FCF01572-27C3-4B73-8283-B9C7A712D6FA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uk-UA" sz="1800" b="1" dirty="0" smtClean="0">
              <a:solidFill>
                <a:schemeClr val="accent5">
                  <a:lumMod val="50000"/>
                </a:schemeClr>
              </a:solidFill>
            </a:rPr>
            <a:t>Готовність до самостійного життя та вміння робити висновки</a:t>
          </a:r>
          <a:endParaRPr lang="ru-RU" sz="1800" b="1" dirty="0">
            <a:solidFill>
              <a:schemeClr val="accent5">
                <a:lumMod val="50000"/>
              </a:schemeClr>
            </a:solidFill>
          </a:endParaRPr>
        </a:p>
      </dgm:t>
    </dgm:pt>
    <dgm:pt modelId="{90C50119-DC2D-480D-A240-DAD5DA93D78F}" type="parTrans" cxnId="{84254BFB-E13C-42A4-88CD-580C0F5E3449}">
      <dgm:prSet/>
      <dgm:spPr/>
      <dgm:t>
        <a:bodyPr/>
        <a:lstStyle/>
        <a:p>
          <a:endParaRPr lang="ru-RU"/>
        </a:p>
      </dgm:t>
    </dgm:pt>
    <dgm:pt modelId="{154EAEEF-C6FA-48EB-A614-AE2AAC82B22C}" type="sibTrans" cxnId="{84254BFB-E13C-42A4-88CD-580C0F5E3449}">
      <dgm:prSet/>
      <dgm:spPr/>
      <dgm:t>
        <a:bodyPr/>
        <a:lstStyle/>
        <a:p>
          <a:endParaRPr lang="ru-RU"/>
        </a:p>
      </dgm:t>
    </dgm:pt>
    <dgm:pt modelId="{48CD2748-9830-4A9A-ADA8-68E9C227AE3C}" type="pres">
      <dgm:prSet presAssocID="{1DEE629B-50DE-4A1C-8194-20C38D960A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A85021-1825-479E-81B2-0EA429E8BD56}" type="pres">
      <dgm:prSet presAssocID="{A5696B46-CBDE-4224-A93D-DC6457D98511}" presName="centerShape" presStyleLbl="node0" presStyleIdx="0" presStyleCnt="1" custScaleX="158058" custScaleY="104323"/>
      <dgm:spPr/>
      <dgm:t>
        <a:bodyPr/>
        <a:lstStyle/>
        <a:p>
          <a:endParaRPr lang="ru-RU"/>
        </a:p>
      </dgm:t>
    </dgm:pt>
    <dgm:pt modelId="{E409C9B2-6DCB-49C7-A194-137A33BB969B}" type="pres">
      <dgm:prSet presAssocID="{C995C9AB-A67B-45D6-AEA8-DB263ED58AE3}" presName="parTrans" presStyleLbl="bgSibTrans2D1" presStyleIdx="0" presStyleCnt="6"/>
      <dgm:spPr/>
      <dgm:t>
        <a:bodyPr/>
        <a:lstStyle/>
        <a:p>
          <a:endParaRPr lang="ru-RU"/>
        </a:p>
      </dgm:t>
    </dgm:pt>
    <dgm:pt modelId="{B4BCB288-F9AB-4845-A65F-9D8DCB2DED3F}" type="pres">
      <dgm:prSet presAssocID="{DF54500A-F635-420A-B889-9499998C61B7}" presName="node" presStyleLbl="node1" presStyleIdx="0" presStyleCnt="6" custScaleX="130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0FD20-6D9D-48E2-8614-E58BF5CEA332}" type="pres">
      <dgm:prSet presAssocID="{0C4E71CB-3DB5-4C0E-A996-FD6B4CA5499A}" presName="parTrans" presStyleLbl="bgSibTrans2D1" presStyleIdx="1" presStyleCnt="6"/>
      <dgm:spPr/>
      <dgm:t>
        <a:bodyPr/>
        <a:lstStyle/>
        <a:p>
          <a:endParaRPr lang="ru-RU"/>
        </a:p>
      </dgm:t>
    </dgm:pt>
    <dgm:pt modelId="{C56E196A-504B-440D-9F8D-DB80F0A8B5EB}" type="pres">
      <dgm:prSet presAssocID="{92A79142-6E7E-4492-A4C6-A56924FDCFC1}" presName="node" presStyleLbl="node1" presStyleIdx="1" presStyleCnt="6" custScaleX="140432" custRadScaleRad="98820" custRadScaleInc="-19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334F7-18FA-48AB-B154-76504812AAC0}" type="pres">
      <dgm:prSet presAssocID="{BDD013C8-8862-4083-A4DC-8AF0F5FE6F09}" presName="parTrans" presStyleLbl="bgSibTrans2D1" presStyleIdx="2" presStyleCnt="6"/>
      <dgm:spPr/>
      <dgm:t>
        <a:bodyPr/>
        <a:lstStyle/>
        <a:p>
          <a:endParaRPr lang="ru-RU"/>
        </a:p>
      </dgm:t>
    </dgm:pt>
    <dgm:pt modelId="{A22AC54A-72EA-4F9A-AAA1-AD76159BB755}" type="pres">
      <dgm:prSet presAssocID="{15D8FAC0-66EC-4D88-8894-61E0AF2B9C88}" presName="node" presStyleLbl="node1" presStyleIdx="2" presStyleCnt="6" custScaleX="155233" custRadScaleRad="109227" custRadScaleInc="-41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2D02C-ECCB-4F8B-B019-812FDF06CE57}" type="pres">
      <dgm:prSet presAssocID="{9A4DFBDD-462E-4A3A-AB96-9AFE5A6BD4D5}" presName="parTrans" presStyleLbl="bgSibTrans2D1" presStyleIdx="3" presStyleCnt="6"/>
      <dgm:spPr/>
      <dgm:t>
        <a:bodyPr/>
        <a:lstStyle/>
        <a:p>
          <a:endParaRPr lang="ru-RU"/>
        </a:p>
      </dgm:t>
    </dgm:pt>
    <dgm:pt modelId="{B4D97330-32DE-4746-B46C-B87FDE3DCFE2}" type="pres">
      <dgm:prSet presAssocID="{47D141D3-D762-40D1-A5B5-A750187CF868}" presName="node" presStyleLbl="node1" presStyleIdx="3" presStyleCnt="6" custScaleX="153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3DEF4-ADAE-4496-9077-D91F7301AC21}" type="pres">
      <dgm:prSet presAssocID="{3E8C8AAB-2C8E-4DC2-A437-D19C1D45DC98}" presName="parTrans" presStyleLbl="bgSibTrans2D1" presStyleIdx="4" presStyleCnt="6"/>
      <dgm:spPr/>
      <dgm:t>
        <a:bodyPr/>
        <a:lstStyle/>
        <a:p>
          <a:endParaRPr lang="ru-RU"/>
        </a:p>
      </dgm:t>
    </dgm:pt>
    <dgm:pt modelId="{C700E4EE-8DCA-42E6-8202-B22B6B20806B}" type="pres">
      <dgm:prSet presAssocID="{EE818157-C9A3-4412-84D2-54DF60A1CE08}" presName="node" presStyleLbl="node1" presStyleIdx="4" presStyleCnt="6" custScaleX="148370" custRadScaleRad="95037" custRadScaleInc="17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79031-F18E-4FDD-B4ED-9D1006CAB3E5}" type="pres">
      <dgm:prSet presAssocID="{90C50119-DC2D-480D-A240-DAD5DA93D78F}" presName="parTrans" presStyleLbl="bgSibTrans2D1" presStyleIdx="5" presStyleCnt="6"/>
      <dgm:spPr/>
      <dgm:t>
        <a:bodyPr/>
        <a:lstStyle/>
        <a:p>
          <a:endParaRPr lang="ru-RU"/>
        </a:p>
      </dgm:t>
    </dgm:pt>
    <dgm:pt modelId="{E5E1A648-1ED0-4A3A-9530-ED61902E90E3}" type="pres">
      <dgm:prSet presAssocID="{FCF01572-27C3-4B73-8283-B9C7A712D6FA}" presName="node" presStyleLbl="node1" presStyleIdx="5" presStyleCnt="6" custScaleX="135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BD00AC-4C11-4420-81A7-DD9C41A3835A}" type="presOf" srcId="{47D141D3-D762-40D1-A5B5-A750187CF868}" destId="{B4D97330-32DE-4746-B46C-B87FDE3DCFE2}" srcOrd="0" destOrd="0" presId="urn:microsoft.com/office/officeart/2005/8/layout/radial4"/>
    <dgm:cxn modelId="{20151C39-6223-4559-9F5C-729B5412C8A9}" srcId="{1DEE629B-50DE-4A1C-8194-20C38D960A19}" destId="{A5696B46-CBDE-4224-A93D-DC6457D98511}" srcOrd="0" destOrd="0" parTransId="{BD6DB45E-1491-4FF9-BCEF-67CBFFE987C6}" sibTransId="{F397B227-BE83-40DF-B0CB-85F8EE0140BA}"/>
    <dgm:cxn modelId="{B62F34DA-5404-4520-A873-02D49D987012}" type="presOf" srcId="{9A4DFBDD-462E-4A3A-AB96-9AFE5A6BD4D5}" destId="{2D62D02C-ECCB-4F8B-B019-812FDF06CE57}" srcOrd="0" destOrd="0" presId="urn:microsoft.com/office/officeart/2005/8/layout/radial4"/>
    <dgm:cxn modelId="{84254BFB-E13C-42A4-88CD-580C0F5E3449}" srcId="{A5696B46-CBDE-4224-A93D-DC6457D98511}" destId="{FCF01572-27C3-4B73-8283-B9C7A712D6FA}" srcOrd="5" destOrd="0" parTransId="{90C50119-DC2D-480D-A240-DAD5DA93D78F}" sibTransId="{154EAEEF-C6FA-48EB-A614-AE2AAC82B22C}"/>
    <dgm:cxn modelId="{17116BD7-DF1B-4C22-BC5A-752955B95709}" type="presOf" srcId="{15D8FAC0-66EC-4D88-8894-61E0AF2B9C88}" destId="{A22AC54A-72EA-4F9A-AAA1-AD76159BB755}" srcOrd="0" destOrd="0" presId="urn:microsoft.com/office/officeart/2005/8/layout/radial4"/>
    <dgm:cxn modelId="{81773118-5AE4-4628-BFA9-E993E0BEABDF}" type="presOf" srcId="{90C50119-DC2D-480D-A240-DAD5DA93D78F}" destId="{79779031-F18E-4FDD-B4ED-9D1006CAB3E5}" srcOrd="0" destOrd="0" presId="urn:microsoft.com/office/officeart/2005/8/layout/radial4"/>
    <dgm:cxn modelId="{D2CBF0A0-8447-485B-B938-D5D04A23D00E}" srcId="{A5696B46-CBDE-4224-A93D-DC6457D98511}" destId="{92A79142-6E7E-4492-A4C6-A56924FDCFC1}" srcOrd="1" destOrd="0" parTransId="{0C4E71CB-3DB5-4C0E-A996-FD6B4CA5499A}" sibTransId="{1C1E3519-A7F6-4654-B6AC-352849FD7022}"/>
    <dgm:cxn modelId="{AE31102F-599C-41A6-9202-997051B8C8DA}" srcId="{A5696B46-CBDE-4224-A93D-DC6457D98511}" destId="{DF54500A-F635-420A-B889-9499998C61B7}" srcOrd="0" destOrd="0" parTransId="{C995C9AB-A67B-45D6-AEA8-DB263ED58AE3}" sibTransId="{85026ED5-4136-41A3-9F21-B904F1B23E8B}"/>
    <dgm:cxn modelId="{1867BEE2-571B-46A9-80B6-4734BF231524}" type="presOf" srcId="{3E8C8AAB-2C8E-4DC2-A437-D19C1D45DC98}" destId="{8CA3DEF4-ADAE-4496-9077-D91F7301AC21}" srcOrd="0" destOrd="0" presId="urn:microsoft.com/office/officeart/2005/8/layout/radial4"/>
    <dgm:cxn modelId="{4B9CD72B-E8D3-4A3D-AA8E-2B9146906390}" srcId="{A5696B46-CBDE-4224-A93D-DC6457D98511}" destId="{47D141D3-D762-40D1-A5B5-A750187CF868}" srcOrd="3" destOrd="0" parTransId="{9A4DFBDD-462E-4A3A-AB96-9AFE5A6BD4D5}" sibTransId="{F5A3EE5D-EF27-4FA6-AF87-7DD3E21E692B}"/>
    <dgm:cxn modelId="{1A6D31C5-954A-4402-8ECD-E539F4AA9B17}" type="presOf" srcId="{0C4E71CB-3DB5-4C0E-A996-FD6B4CA5499A}" destId="{04D0FD20-6D9D-48E2-8614-E58BF5CEA332}" srcOrd="0" destOrd="0" presId="urn:microsoft.com/office/officeart/2005/8/layout/radial4"/>
    <dgm:cxn modelId="{B8013C70-1CAC-4203-BD83-65BDADB344EC}" srcId="{A5696B46-CBDE-4224-A93D-DC6457D98511}" destId="{15D8FAC0-66EC-4D88-8894-61E0AF2B9C88}" srcOrd="2" destOrd="0" parTransId="{BDD013C8-8862-4083-A4DC-8AF0F5FE6F09}" sibTransId="{23B4D02A-75E1-4F49-866E-8E519A6E7098}"/>
    <dgm:cxn modelId="{21DB3D0E-1917-405A-B513-A0357EFCA631}" type="presOf" srcId="{FCF01572-27C3-4B73-8283-B9C7A712D6FA}" destId="{E5E1A648-1ED0-4A3A-9530-ED61902E90E3}" srcOrd="0" destOrd="0" presId="urn:microsoft.com/office/officeart/2005/8/layout/radial4"/>
    <dgm:cxn modelId="{28DBCF3F-AD73-4C81-A5F9-FB2C396E0574}" type="presOf" srcId="{C995C9AB-A67B-45D6-AEA8-DB263ED58AE3}" destId="{E409C9B2-6DCB-49C7-A194-137A33BB969B}" srcOrd="0" destOrd="0" presId="urn:microsoft.com/office/officeart/2005/8/layout/radial4"/>
    <dgm:cxn modelId="{AC1E5500-763D-4D33-9758-6108D0814E83}" type="presOf" srcId="{EE818157-C9A3-4412-84D2-54DF60A1CE08}" destId="{C700E4EE-8DCA-42E6-8202-B22B6B20806B}" srcOrd="0" destOrd="0" presId="urn:microsoft.com/office/officeart/2005/8/layout/radial4"/>
    <dgm:cxn modelId="{D29C9D4A-E579-4A07-98A7-AA6E339E357C}" type="presOf" srcId="{92A79142-6E7E-4492-A4C6-A56924FDCFC1}" destId="{C56E196A-504B-440D-9F8D-DB80F0A8B5EB}" srcOrd="0" destOrd="0" presId="urn:microsoft.com/office/officeart/2005/8/layout/radial4"/>
    <dgm:cxn modelId="{9DF38E86-6609-40FF-8A9A-82B6197CB067}" type="presOf" srcId="{A5696B46-CBDE-4224-A93D-DC6457D98511}" destId="{5AA85021-1825-479E-81B2-0EA429E8BD56}" srcOrd="0" destOrd="0" presId="urn:microsoft.com/office/officeart/2005/8/layout/radial4"/>
    <dgm:cxn modelId="{936CFD57-BDD6-4947-A7B4-26A81877C47F}" type="presOf" srcId="{1DEE629B-50DE-4A1C-8194-20C38D960A19}" destId="{48CD2748-9830-4A9A-ADA8-68E9C227AE3C}" srcOrd="0" destOrd="0" presId="urn:microsoft.com/office/officeart/2005/8/layout/radial4"/>
    <dgm:cxn modelId="{3ABAC499-7E8E-4B52-A4F1-9D61389F342E}" type="presOf" srcId="{DF54500A-F635-420A-B889-9499998C61B7}" destId="{B4BCB288-F9AB-4845-A65F-9D8DCB2DED3F}" srcOrd="0" destOrd="0" presId="urn:microsoft.com/office/officeart/2005/8/layout/radial4"/>
    <dgm:cxn modelId="{1DDB2198-E908-43AE-87EF-D575369E6305}" srcId="{A5696B46-CBDE-4224-A93D-DC6457D98511}" destId="{EE818157-C9A3-4412-84D2-54DF60A1CE08}" srcOrd="4" destOrd="0" parTransId="{3E8C8AAB-2C8E-4DC2-A437-D19C1D45DC98}" sibTransId="{04F55DA0-F527-4F03-959A-6DBA710BE39C}"/>
    <dgm:cxn modelId="{07949B75-12CC-4CA1-9B38-216F7AEE211E}" type="presOf" srcId="{BDD013C8-8862-4083-A4DC-8AF0F5FE6F09}" destId="{54C334F7-18FA-48AB-B154-76504812AAC0}" srcOrd="0" destOrd="0" presId="urn:microsoft.com/office/officeart/2005/8/layout/radial4"/>
    <dgm:cxn modelId="{FB10875F-4EF8-4443-A7DA-D23E57E639E5}" type="presParOf" srcId="{48CD2748-9830-4A9A-ADA8-68E9C227AE3C}" destId="{5AA85021-1825-479E-81B2-0EA429E8BD56}" srcOrd="0" destOrd="0" presId="urn:microsoft.com/office/officeart/2005/8/layout/radial4"/>
    <dgm:cxn modelId="{6FD89A48-083C-4344-AE5E-AF5EBBEAA399}" type="presParOf" srcId="{48CD2748-9830-4A9A-ADA8-68E9C227AE3C}" destId="{E409C9B2-6DCB-49C7-A194-137A33BB969B}" srcOrd="1" destOrd="0" presId="urn:microsoft.com/office/officeart/2005/8/layout/radial4"/>
    <dgm:cxn modelId="{487DB8B4-236B-4914-996C-5DD76984646D}" type="presParOf" srcId="{48CD2748-9830-4A9A-ADA8-68E9C227AE3C}" destId="{B4BCB288-F9AB-4845-A65F-9D8DCB2DED3F}" srcOrd="2" destOrd="0" presId="urn:microsoft.com/office/officeart/2005/8/layout/radial4"/>
    <dgm:cxn modelId="{2AF020EC-D560-485C-B266-51698821270B}" type="presParOf" srcId="{48CD2748-9830-4A9A-ADA8-68E9C227AE3C}" destId="{04D0FD20-6D9D-48E2-8614-E58BF5CEA332}" srcOrd="3" destOrd="0" presId="urn:microsoft.com/office/officeart/2005/8/layout/radial4"/>
    <dgm:cxn modelId="{AC5715EF-37B9-4DF0-869E-2117041E0B33}" type="presParOf" srcId="{48CD2748-9830-4A9A-ADA8-68E9C227AE3C}" destId="{C56E196A-504B-440D-9F8D-DB80F0A8B5EB}" srcOrd="4" destOrd="0" presId="urn:microsoft.com/office/officeart/2005/8/layout/radial4"/>
    <dgm:cxn modelId="{CEEF4B31-89F5-4A9B-9410-C63C3B8FCA9C}" type="presParOf" srcId="{48CD2748-9830-4A9A-ADA8-68E9C227AE3C}" destId="{54C334F7-18FA-48AB-B154-76504812AAC0}" srcOrd="5" destOrd="0" presId="urn:microsoft.com/office/officeart/2005/8/layout/radial4"/>
    <dgm:cxn modelId="{42AFB137-6C12-466B-910E-220BA77F687F}" type="presParOf" srcId="{48CD2748-9830-4A9A-ADA8-68E9C227AE3C}" destId="{A22AC54A-72EA-4F9A-AAA1-AD76159BB755}" srcOrd="6" destOrd="0" presId="urn:microsoft.com/office/officeart/2005/8/layout/radial4"/>
    <dgm:cxn modelId="{D64D2AD8-C630-44EE-BFEB-679FF94FD107}" type="presParOf" srcId="{48CD2748-9830-4A9A-ADA8-68E9C227AE3C}" destId="{2D62D02C-ECCB-4F8B-B019-812FDF06CE57}" srcOrd="7" destOrd="0" presId="urn:microsoft.com/office/officeart/2005/8/layout/radial4"/>
    <dgm:cxn modelId="{7FFCF930-5062-4E9E-BF2C-35611FA9CA15}" type="presParOf" srcId="{48CD2748-9830-4A9A-ADA8-68E9C227AE3C}" destId="{B4D97330-32DE-4746-B46C-B87FDE3DCFE2}" srcOrd="8" destOrd="0" presId="urn:microsoft.com/office/officeart/2005/8/layout/radial4"/>
    <dgm:cxn modelId="{7C3788F0-1396-4409-AFF5-EB912B07AB86}" type="presParOf" srcId="{48CD2748-9830-4A9A-ADA8-68E9C227AE3C}" destId="{8CA3DEF4-ADAE-4496-9077-D91F7301AC21}" srcOrd="9" destOrd="0" presId="urn:microsoft.com/office/officeart/2005/8/layout/radial4"/>
    <dgm:cxn modelId="{EAB4B604-4952-4CB8-96DE-4871D02CADCF}" type="presParOf" srcId="{48CD2748-9830-4A9A-ADA8-68E9C227AE3C}" destId="{C700E4EE-8DCA-42E6-8202-B22B6B20806B}" srcOrd="10" destOrd="0" presId="urn:microsoft.com/office/officeart/2005/8/layout/radial4"/>
    <dgm:cxn modelId="{1CE1C4AB-4F73-43F8-924E-9407AD8C67DA}" type="presParOf" srcId="{48CD2748-9830-4A9A-ADA8-68E9C227AE3C}" destId="{79779031-F18E-4FDD-B4ED-9D1006CAB3E5}" srcOrd="11" destOrd="0" presId="urn:microsoft.com/office/officeart/2005/8/layout/radial4"/>
    <dgm:cxn modelId="{0B99B931-CB6F-466D-B5D0-5138DAF18172}" type="presParOf" srcId="{48CD2748-9830-4A9A-ADA8-68E9C227AE3C}" destId="{E5E1A648-1ED0-4A3A-9530-ED61902E90E3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41698-851B-4DC1-96D6-BC85E0F5FE8E}" type="doc">
      <dgm:prSet loTypeId="urn:microsoft.com/office/officeart/2005/8/layout/cycle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663571-CC25-4B8A-86C4-0DE34FC3E46C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uk-UA" sz="2400" b="1" dirty="0" smtClean="0"/>
            <a:t>доступність</a:t>
          </a:r>
          <a:endParaRPr lang="en-US" sz="2400" b="1" dirty="0"/>
        </a:p>
      </dgm:t>
    </dgm:pt>
    <dgm:pt modelId="{065F2851-B2F6-4EC6-919F-A3CDC49DE090}" type="parTrans" cxnId="{0F7D5C35-75FF-40F3-A83B-5E60BA428C79}">
      <dgm:prSet/>
      <dgm:spPr/>
      <dgm:t>
        <a:bodyPr/>
        <a:lstStyle/>
        <a:p>
          <a:endParaRPr lang="en-US"/>
        </a:p>
      </dgm:t>
    </dgm:pt>
    <dgm:pt modelId="{517EBB1D-2D2E-40CB-975F-F5F64FD80543}" type="sibTrans" cxnId="{0F7D5C35-75FF-40F3-A83B-5E60BA428C79}">
      <dgm:prSet/>
      <dgm:spPr/>
      <dgm:t>
        <a:bodyPr/>
        <a:lstStyle/>
        <a:p>
          <a:endParaRPr lang="en-US"/>
        </a:p>
      </dgm:t>
    </dgm:pt>
    <dgm:pt modelId="{9C0502A0-6844-47A5-B4D9-C5FE84A7919F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uk-UA" sz="2400" b="1" dirty="0" smtClean="0"/>
            <a:t>наочність</a:t>
          </a:r>
          <a:endParaRPr lang="en-US" sz="2400" b="1" dirty="0"/>
        </a:p>
      </dgm:t>
    </dgm:pt>
    <dgm:pt modelId="{154DAD37-583E-4177-9416-D4D973A3FE63}" type="parTrans" cxnId="{3D74DC87-FFC0-4FA9-A313-9B8011C92CC3}">
      <dgm:prSet/>
      <dgm:spPr/>
      <dgm:t>
        <a:bodyPr/>
        <a:lstStyle/>
        <a:p>
          <a:endParaRPr lang="en-US"/>
        </a:p>
      </dgm:t>
    </dgm:pt>
    <dgm:pt modelId="{8A5E9BF8-6D07-40B5-9B01-0695D875AAE8}" type="sibTrans" cxnId="{3D74DC87-FFC0-4FA9-A313-9B8011C92CC3}">
      <dgm:prSet/>
      <dgm:spPr/>
      <dgm:t>
        <a:bodyPr/>
        <a:lstStyle/>
        <a:p>
          <a:endParaRPr lang="en-US"/>
        </a:p>
      </dgm:t>
    </dgm:pt>
    <dgm:pt modelId="{D7EDB085-5D49-4BD2-9A9B-EB3426BDC864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 smtClean="0"/>
            <a:t>Індивідуальний підхід</a:t>
          </a:r>
          <a:endParaRPr lang="en-US" sz="2000" b="1" dirty="0"/>
        </a:p>
      </dgm:t>
    </dgm:pt>
    <dgm:pt modelId="{5B1B94FA-4415-4427-8AAE-80DEEA046E3E}" type="parTrans" cxnId="{23C59AF7-E86F-4B60-91BD-B2BA7D12450A}">
      <dgm:prSet/>
      <dgm:spPr/>
      <dgm:t>
        <a:bodyPr/>
        <a:lstStyle/>
        <a:p>
          <a:endParaRPr lang="en-US"/>
        </a:p>
      </dgm:t>
    </dgm:pt>
    <dgm:pt modelId="{31AC1666-764B-4F1B-897D-BDE0846ACEA8}" type="sibTrans" cxnId="{23C59AF7-E86F-4B60-91BD-B2BA7D12450A}">
      <dgm:prSet/>
      <dgm:spPr/>
      <dgm:t>
        <a:bodyPr/>
        <a:lstStyle/>
        <a:p>
          <a:endParaRPr lang="en-US"/>
        </a:p>
      </dgm:t>
    </dgm:pt>
    <dgm:pt modelId="{31FF6450-6172-410B-B77B-6623FF952577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uk-UA" sz="2400" dirty="0" smtClean="0"/>
            <a:t>наступність</a:t>
          </a:r>
          <a:endParaRPr lang="en-US" sz="2400" dirty="0"/>
        </a:p>
      </dgm:t>
    </dgm:pt>
    <dgm:pt modelId="{8DEAC63D-FC03-486D-AB24-657D9080058A}" type="parTrans" cxnId="{ABE8C5A3-F2F3-4EC1-BCDD-99947D7054A7}">
      <dgm:prSet/>
      <dgm:spPr/>
      <dgm:t>
        <a:bodyPr/>
        <a:lstStyle/>
        <a:p>
          <a:endParaRPr lang="en-US"/>
        </a:p>
      </dgm:t>
    </dgm:pt>
    <dgm:pt modelId="{3B335C98-37FC-49A0-9ED7-BDCF0CD12650}" type="sibTrans" cxnId="{ABE8C5A3-F2F3-4EC1-BCDD-99947D7054A7}">
      <dgm:prSet/>
      <dgm:spPr/>
      <dgm:t>
        <a:bodyPr/>
        <a:lstStyle/>
        <a:p>
          <a:endParaRPr lang="en-US"/>
        </a:p>
      </dgm:t>
    </dgm:pt>
    <dgm:pt modelId="{0701D74C-3750-4B7C-A15D-1FCABF47446C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uk-UA" sz="2400" b="1" dirty="0" smtClean="0"/>
            <a:t>науковість</a:t>
          </a:r>
          <a:endParaRPr lang="en-US" sz="2400" b="1" dirty="0"/>
        </a:p>
      </dgm:t>
    </dgm:pt>
    <dgm:pt modelId="{0A298DC9-3E2A-47C3-A083-9BFC3DFB4929}" type="parTrans" cxnId="{5BCC7750-A6CA-421D-8B25-2170FABCD47C}">
      <dgm:prSet/>
      <dgm:spPr/>
      <dgm:t>
        <a:bodyPr/>
        <a:lstStyle/>
        <a:p>
          <a:endParaRPr lang="en-US"/>
        </a:p>
      </dgm:t>
    </dgm:pt>
    <dgm:pt modelId="{89AD6FDF-5C5E-464D-84FD-6C315F06D65F}" type="sibTrans" cxnId="{5BCC7750-A6CA-421D-8B25-2170FABCD47C}">
      <dgm:prSet/>
      <dgm:spPr/>
      <dgm:t>
        <a:bodyPr/>
        <a:lstStyle/>
        <a:p>
          <a:endParaRPr lang="en-US"/>
        </a:p>
      </dgm:t>
    </dgm:pt>
    <dgm:pt modelId="{0E9BFF18-BEAA-4042-B4EC-F841C9C9CFEA}" type="pres">
      <dgm:prSet presAssocID="{9B341698-851B-4DC1-96D6-BC85E0F5FE8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08F5D4-848B-4E5A-8B85-D976BA927B32}" type="pres">
      <dgm:prSet presAssocID="{46663571-CC25-4B8A-86C4-0DE34FC3E46C}" presName="dummy" presStyleCnt="0"/>
      <dgm:spPr/>
    </dgm:pt>
    <dgm:pt modelId="{BC4098A2-2992-47F8-9730-44966B87F629}" type="pres">
      <dgm:prSet presAssocID="{46663571-CC25-4B8A-86C4-0DE34FC3E46C}" presName="node" presStyleLbl="revTx" presStyleIdx="0" presStyleCnt="5" custScaleX="202405" custScaleY="66584" custRadScaleRad="117768" custRadScaleInc="41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9D53E-B9F0-4ABF-9C84-B37958CE8B66}" type="pres">
      <dgm:prSet presAssocID="{517EBB1D-2D2E-40CB-975F-F5F64FD80543}" presName="sibTrans" presStyleLbl="node1" presStyleIdx="0" presStyleCnt="5" custLinFactNeighborX="379" custLinFactNeighborY="339"/>
      <dgm:spPr/>
      <dgm:t>
        <a:bodyPr/>
        <a:lstStyle/>
        <a:p>
          <a:endParaRPr lang="en-US"/>
        </a:p>
      </dgm:t>
    </dgm:pt>
    <dgm:pt modelId="{8CE448F2-EAB7-41B8-B848-3E92831C783F}" type="pres">
      <dgm:prSet presAssocID="{9C0502A0-6844-47A5-B4D9-C5FE84A7919F}" presName="dummy" presStyleCnt="0"/>
      <dgm:spPr/>
    </dgm:pt>
    <dgm:pt modelId="{E71CCE66-AE40-4E92-A93B-4016DB232259}" type="pres">
      <dgm:prSet presAssocID="{9C0502A0-6844-47A5-B4D9-C5FE84A7919F}" presName="node" presStyleLbl="revTx" presStyleIdx="1" presStyleCnt="5" custScaleX="183381" custScaleY="87515" custRadScaleRad="119727" custRadScaleInc="-109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AC1E08-B76F-4A82-AFE6-F5BFB87C024F}" type="pres">
      <dgm:prSet presAssocID="{8A5E9BF8-6D07-40B5-9B01-0695D875AAE8}" presName="sibTrans" presStyleLbl="node1" presStyleIdx="1" presStyleCnt="5"/>
      <dgm:spPr/>
      <dgm:t>
        <a:bodyPr/>
        <a:lstStyle/>
        <a:p>
          <a:endParaRPr lang="en-US"/>
        </a:p>
      </dgm:t>
    </dgm:pt>
    <dgm:pt modelId="{0D933A20-E685-4D38-B776-5B2CA4781ACD}" type="pres">
      <dgm:prSet presAssocID="{D7EDB085-5D49-4BD2-9A9B-EB3426BDC864}" presName="dummy" presStyleCnt="0"/>
      <dgm:spPr/>
    </dgm:pt>
    <dgm:pt modelId="{C8E2460B-4779-4EDC-9252-1952D20DFBFC}" type="pres">
      <dgm:prSet presAssocID="{D7EDB085-5D49-4BD2-9A9B-EB3426BDC864}" presName="node" presStyleLbl="revTx" presStyleIdx="2" presStyleCnt="5" custScaleX="266461" custScaleY="54878" custRadScaleRad="102574" custRadScaleInc="-233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9AF619-5280-4175-9668-3156C844E6FE}" type="pres">
      <dgm:prSet presAssocID="{31AC1666-764B-4F1B-897D-BDE0846ACEA8}" presName="sibTrans" presStyleLbl="node1" presStyleIdx="2" presStyleCnt="5"/>
      <dgm:spPr/>
      <dgm:t>
        <a:bodyPr/>
        <a:lstStyle/>
        <a:p>
          <a:endParaRPr lang="en-US"/>
        </a:p>
      </dgm:t>
    </dgm:pt>
    <dgm:pt modelId="{CCC3F84D-2D2A-42F0-ABCB-759254697AD4}" type="pres">
      <dgm:prSet presAssocID="{31FF6450-6172-410B-B77B-6623FF952577}" presName="dummy" presStyleCnt="0"/>
      <dgm:spPr/>
    </dgm:pt>
    <dgm:pt modelId="{09D9754B-6698-47AD-9DB2-C2E8260C6D8D}" type="pres">
      <dgm:prSet presAssocID="{31FF6450-6172-410B-B77B-6623FF952577}" presName="node" presStyleLbl="revTx" presStyleIdx="3" presStyleCnt="5" custScaleX="175399" custScaleY="86128" custRadScaleRad="103590" custRadScaleInc="-107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8850E-EF1E-454F-AC0D-B052B9E21414}" type="pres">
      <dgm:prSet presAssocID="{3B335C98-37FC-49A0-9ED7-BDCF0CD12650}" presName="sibTrans" presStyleLbl="node1" presStyleIdx="3" presStyleCnt="5"/>
      <dgm:spPr/>
      <dgm:t>
        <a:bodyPr/>
        <a:lstStyle/>
        <a:p>
          <a:endParaRPr lang="en-US"/>
        </a:p>
      </dgm:t>
    </dgm:pt>
    <dgm:pt modelId="{466BBCEE-CEB0-469B-A196-94A04E5BF12C}" type="pres">
      <dgm:prSet presAssocID="{0701D74C-3750-4B7C-A15D-1FCABF47446C}" presName="dummy" presStyleCnt="0"/>
      <dgm:spPr/>
    </dgm:pt>
    <dgm:pt modelId="{308A53C9-3E9F-49E1-B361-EAD8E92208B2}" type="pres">
      <dgm:prSet presAssocID="{0701D74C-3750-4B7C-A15D-1FCABF47446C}" presName="node" presStyleLbl="revTx" presStyleIdx="4" presStyleCnt="5" custScaleX="202180" custScaleY="70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757805-63D5-4419-8CBF-779027C7E41D}" type="pres">
      <dgm:prSet presAssocID="{89AD6FDF-5C5E-464D-84FD-6C315F06D65F}" presName="sibTrans" presStyleLbl="node1" presStyleIdx="4" presStyleCnt="5" custLinFactNeighborX="-9206" custLinFactNeighborY="-1716"/>
      <dgm:spPr/>
      <dgm:t>
        <a:bodyPr/>
        <a:lstStyle/>
        <a:p>
          <a:endParaRPr lang="en-US"/>
        </a:p>
      </dgm:t>
    </dgm:pt>
  </dgm:ptLst>
  <dgm:cxnLst>
    <dgm:cxn modelId="{26FDDDA9-DA3C-455A-BEB5-CEDB778E1250}" type="presOf" srcId="{0701D74C-3750-4B7C-A15D-1FCABF47446C}" destId="{308A53C9-3E9F-49E1-B361-EAD8E92208B2}" srcOrd="0" destOrd="0" presId="urn:microsoft.com/office/officeart/2005/8/layout/cycle1"/>
    <dgm:cxn modelId="{B8044ECE-3518-47C9-8110-34BAA109E8AC}" type="presOf" srcId="{D7EDB085-5D49-4BD2-9A9B-EB3426BDC864}" destId="{C8E2460B-4779-4EDC-9252-1952D20DFBFC}" srcOrd="0" destOrd="0" presId="urn:microsoft.com/office/officeart/2005/8/layout/cycle1"/>
    <dgm:cxn modelId="{3D74DC87-FFC0-4FA9-A313-9B8011C92CC3}" srcId="{9B341698-851B-4DC1-96D6-BC85E0F5FE8E}" destId="{9C0502A0-6844-47A5-B4D9-C5FE84A7919F}" srcOrd="1" destOrd="0" parTransId="{154DAD37-583E-4177-9416-D4D973A3FE63}" sibTransId="{8A5E9BF8-6D07-40B5-9B01-0695D875AAE8}"/>
    <dgm:cxn modelId="{5BCC7750-A6CA-421D-8B25-2170FABCD47C}" srcId="{9B341698-851B-4DC1-96D6-BC85E0F5FE8E}" destId="{0701D74C-3750-4B7C-A15D-1FCABF47446C}" srcOrd="4" destOrd="0" parTransId="{0A298DC9-3E2A-47C3-A083-9BFC3DFB4929}" sibTransId="{89AD6FDF-5C5E-464D-84FD-6C315F06D65F}"/>
    <dgm:cxn modelId="{ABE8C5A3-F2F3-4EC1-BCDD-99947D7054A7}" srcId="{9B341698-851B-4DC1-96D6-BC85E0F5FE8E}" destId="{31FF6450-6172-410B-B77B-6623FF952577}" srcOrd="3" destOrd="0" parTransId="{8DEAC63D-FC03-486D-AB24-657D9080058A}" sibTransId="{3B335C98-37FC-49A0-9ED7-BDCF0CD12650}"/>
    <dgm:cxn modelId="{0D3E972E-9D81-443F-BA31-4D510072D434}" type="presOf" srcId="{8A5E9BF8-6D07-40B5-9B01-0695D875AAE8}" destId="{56AC1E08-B76F-4A82-AFE6-F5BFB87C024F}" srcOrd="0" destOrd="0" presId="urn:microsoft.com/office/officeart/2005/8/layout/cycle1"/>
    <dgm:cxn modelId="{23C59AF7-E86F-4B60-91BD-B2BA7D12450A}" srcId="{9B341698-851B-4DC1-96D6-BC85E0F5FE8E}" destId="{D7EDB085-5D49-4BD2-9A9B-EB3426BDC864}" srcOrd="2" destOrd="0" parTransId="{5B1B94FA-4415-4427-8AAE-80DEEA046E3E}" sibTransId="{31AC1666-764B-4F1B-897D-BDE0846ACEA8}"/>
    <dgm:cxn modelId="{B550EE7A-CEB5-4930-B3F6-B2A450C9B8ED}" type="presOf" srcId="{9C0502A0-6844-47A5-B4D9-C5FE84A7919F}" destId="{E71CCE66-AE40-4E92-A93B-4016DB232259}" srcOrd="0" destOrd="0" presId="urn:microsoft.com/office/officeart/2005/8/layout/cycle1"/>
    <dgm:cxn modelId="{90C0A8E6-D322-4CCF-811F-933106AB5EE3}" type="presOf" srcId="{517EBB1D-2D2E-40CB-975F-F5F64FD80543}" destId="{B7D9D53E-B9F0-4ABF-9C84-B37958CE8B66}" srcOrd="0" destOrd="0" presId="urn:microsoft.com/office/officeart/2005/8/layout/cycle1"/>
    <dgm:cxn modelId="{19E6A2BE-F844-4039-B5FC-7603DCCDD5F0}" type="presOf" srcId="{3B335C98-37FC-49A0-9ED7-BDCF0CD12650}" destId="{F588850E-EF1E-454F-AC0D-B052B9E21414}" srcOrd="0" destOrd="0" presId="urn:microsoft.com/office/officeart/2005/8/layout/cycle1"/>
    <dgm:cxn modelId="{FAE12FC2-A4AB-48BD-8ADF-CAE1592A1360}" type="presOf" srcId="{46663571-CC25-4B8A-86C4-0DE34FC3E46C}" destId="{BC4098A2-2992-47F8-9730-44966B87F629}" srcOrd="0" destOrd="0" presId="urn:microsoft.com/office/officeart/2005/8/layout/cycle1"/>
    <dgm:cxn modelId="{0F7D5C35-75FF-40F3-A83B-5E60BA428C79}" srcId="{9B341698-851B-4DC1-96D6-BC85E0F5FE8E}" destId="{46663571-CC25-4B8A-86C4-0DE34FC3E46C}" srcOrd="0" destOrd="0" parTransId="{065F2851-B2F6-4EC6-919F-A3CDC49DE090}" sibTransId="{517EBB1D-2D2E-40CB-975F-F5F64FD80543}"/>
    <dgm:cxn modelId="{E317CF6C-F28F-425F-BAC2-8F8AD5E84CC5}" type="presOf" srcId="{9B341698-851B-4DC1-96D6-BC85E0F5FE8E}" destId="{0E9BFF18-BEAA-4042-B4EC-F841C9C9CFEA}" srcOrd="0" destOrd="0" presId="urn:microsoft.com/office/officeart/2005/8/layout/cycle1"/>
    <dgm:cxn modelId="{126EA648-F733-4A70-8B82-99AE01DD5C11}" type="presOf" srcId="{89AD6FDF-5C5E-464D-84FD-6C315F06D65F}" destId="{0C757805-63D5-4419-8CBF-779027C7E41D}" srcOrd="0" destOrd="0" presId="urn:microsoft.com/office/officeart/2005/8/layout/cycle1"/>
    <dgm:cxn modelId="{A55CED85-9F60-4437-9DDF-52D94779B907}" type="presOf" srcId="{31FF6450-6172-410B-B77B-6623FF952577}" destId="{09D9754B-6698-47AD-9DB2-C2E8260C6D8D}" srcOrd="0" destOrd="0" presId="urn:microsoft.com/office/officeart/2005/8/layout/cycle1"/>
    <dgm:cxn modelId="{C61D0564-785B-413B-A718-F7A0A0436735}" type="presOf" srcId="{31AC1666-764B-4F1B-897D-BDE0846ACEA8}" destId="{7B9AF619-5280-4175-9668-3156C844E6FE}" srcOrd="0" destOrd="0" presId="urn:microsoft.com/office/officeart/2005/8/layout/cycle1"/>
    <dgm:cxn modelId="{539CEB40-15A9-45DC-BD13-17FF46172404}" type="presParOf" srcId="{0E9BFF18-BEAA-4042-B4EC-F841C9C9CFEA}" destId="{7C08F5D4-848B-4E5A-8B85-D976BA927B32}" srcOrd="0" destOrd="0" presId="urn:microsoft.com/office/officeart/2005/8/layout/cycle1"/>
    <dgm:cxn modelId="{0C6E4757-0DD0-46B7-A44F-1D58084DDC7A}" type="presParOf" srcId="{0E9BFF18-BEAA-4042-B4EC-F841C9C9CFEA}" destId="{BC4098A2-2992-47F8-9730-44966B87F629}" srcOrd="1" destOrd="0" presId="urn:microsoft.com/office/officeart/2005/8/layout/cycle1"/>
    <dgm:cxn modelId="{750FA53A-69EA-4169-ABBC-75BBFA8D97BA}" type="presParOf" srcId="{0E9BFF18-BEAA-4042-B4EC-F841C9C9CFEA}" destId="{B7D9D53E-B9F0-4ABF-9C84-B37958CE8B66}" srcOrd="2" destOrd="0" presId="urn:microsoft.com/office/officeart/2005/8/layout/cycle1"/>
    <dgm:cxn modelId="{7AA43ED3-15D1-4B47-9515-DA91AEE5C700}" type="presParOf" srcId="{0E9BFF18-BEAA-4042-B4EC-F841C9C9CFEA}" destId="{8CE448F2-EAB7-41B8-B848-3E92831C783F}" srcOrd="3" destOrd="0" presId="urn:microsoft.com/office/officeart/2005/8/layout/cycle1"/>
    <dgm:cxn modelId="{60D4DBDA-B0C7-4BF1-B33D-BA45E6B1377A}" type="presParOf" srcId="{0E9BFF18-BEAA-4042-B4EC-F841C9C9CFEA}" destId="{E71CCE66-AE40-4E92-A93B-4016DB232259}" srcOrd="4" destOrd="0" presId="urn:microsoft.com/office/officeart/2005/8/layout/cycle1"/>
    <dgm:cxn modelId="{E0EE729D-41B6-4E16-BA59-A4F8B255E78B}" type="presParOf" srcId="{0E9BFF18-BEAA-4042-B4EC-F841C9C9CFEA}" destId="{56AC1E08-B76F-4A82-AFE6-F5BFB87C024F}" srcOrd="5" destOrd="0" presId="urn:microsoft.com/office/officeart/2005/8/layout/cycle1"/>
    <dgm:cxn modelId="{A8532676-2CFA-4FE7-8537-7C18BAA0AED6}" type="presParOf" srcId="{0E9BFF18-BEAA-4042-B4EC-F841C9C9CFEA}" destId="{0D933A20-E685-4D38-B776-5B2CA4781ACD}" srcOrd="6" destOrd="0" presId="urn:microsoft.com/office/officeart/2005/8/layout/cycle1"/>
    <dgm:cxn modelId="{CF9F4672-E9C3-47B3-8852-58498453F732}" type="presParOf" srcId="{0E9BFF18-BEAA-4042-B4EC-F841C9C9CFEA}" destId="{C8E2460B-4779-4EDC-9252-1952D20DFBFC}" srcOrd="7" destOrd="0" presId="urn:microsoft.com/office/officeart/2005/8/layout/cycle1"/>
    <dgm:cxn modelId="{D537E258-21C1-4758-8EB0-97C03A2FD873}" type="presParOf" srcId="{0E9BFF18-BEAA-4042-B4EC-F841C9C9CFEA}" destId="{7B9AF619-5280-4175-9668-3156C844E6FE}" srcOrd="8" destOrd="0" presId="urn:microsoft.com/office/officeart/2005/8/layout/cycle1"/>
    <dgm:cxn modelId="{0E90391A-49D7-42CF-81E7-CAD68FA01717}" type="presParOf" srcId="{0E9BFF18-BEAA-4042-B4EC-F841C9C9CFEA}" destId="{CCC3F84D-2D2A-42F0-ABCB-759254697AD4}" srcOrd="9" destOrd="0" presId="urn:microsoft.com/office/officeart/2005/8/layout/cycle1"/>
    <dgm:cxn modelId="{8514C25C-68D4-4706-9388-2CBE4E889295}" type="presParOf" srcId="{0E9BFF18-BEAA-4042-B4EC-F841C9C9CFEA}" destId="{09D9754B-6698-47AD-9DB2-C2E8260C6D8D}" srcOrd="10" destOrd="0" presId="urn:microsoft.com/office/officeart/2005/8/layout/cycle1"/>
    <dgm:cxn modelId="{DB0C067F-E265-4619-97EC-B809BBF26D5F}" type="presParOf" srcId="{0E9BFF18-BEAA-4042-B4EC-F841C9C9CFEA}" destId="{F588850E-EF1E-454F-AC0D-B052B9E21414}" srcOrd="11" destOrd="0" presId="urn:microsoft.com/office/officeart/2005/8/layout/cycle1"/>
    <dgm:cxn modelId="{F1AC5AB4-4EFF-498D-B894-FBEE09B8E470}" type="presParOf" srcId="{0E9BFF18-BEAA-4042-B4EC-F841C9C9CFEA}" destId="{466BBCEE-CEB0-469B-A196-94A04E5BF12C}" srcOrd="12" destOrd="0" presId="urn:microsoft.com/office/officeart/2005/8/layout/cycle1"/>
    <dgm:cxn modelId="{46A3B7F0-4731-468E-9DA8-3AD325469B82}" type="presParOf" srcId="{0E9BFF18-BEAA-4042-B4EC-F841C9C9CFEA}" destId="{308A53C9-3E9F-49E1-B361-EAD8E92208B2}" srcOrd="13" destOrd="0" presId="urn:microsoft.com/office/officeart/2005/8/layout/cycle1"/>
    <dgm:cxn modelId="{1E81F581-2EF9-422C-8399-16F83A5A4FDE}" type="presParOf" srcId="{0E9BFF18-BEAA-4042-B4EC-F841C9C9CFEA}" destId="{0C757805-63D5-4419-8CBF-779027C7E41D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002D62-0643-42BC-8683-14E447B7DCFD}" type="doc">
      <dgm:prSet loTypeId="urn:microsoft.com/office/officeart/2005/8/layout/arrow2" loCatId="process" qsTypeId="urn:microsoft.com/office/officeart/2005/8/quickstyle/3d1" qsCatId="3D" csTypeId="urn:microsoft.com/office/officeart/2005/8/colors/accent2_1" csCatId="accent2" phldr="1"/>
      <dgm:spPr/>
    </dgm:pt>
    <dgm:pt modelId="{376A772D-18F9-4C90-983A-2938B23ACD02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Працюю творчо сама і такими намагаюсь виховувати своїх учнів</a:t>
          </a:r>
          <a:endParaRPr lang="en-US" sz="1800" b="1" dirty="0">
            <a:solidFill>
              <a:srgbClr val="002060"/>
            </a:solidFill>
          </a:endParaRPr>
        </a:p>
      </dgm:t>
    </dgm:pt>
    <dgm:pt modelId="{8FAAB8AB-54D8-42E0-86DB-F15607FE6B48}" type="parTrans" cxnId="{C968EFF2-18BF-409D-BBDD-2BC94BDB2D75}">
      <dgm:prSet/>
      <dgm:spPr/>
      <dgm:t>
        <a:bodyPr/>
        <a:lstStyle/>
        <a:p>
          <a:endParaRPr lang="en-US"/>
        </a:p>
      </dgm:t>
    </dgm:pt>
    <dgm:pt modelId="{82B8C52C-302B-4B3F-9632-1551666E093B}" type="sibTrans" cxnId="{C968EFF2-18BF-409D-BBDD-2BC94BDB2D75}">
      <dgm:prSet/>
      <dgm:spPr/>
      <dgm:t>
        <a:bodyPr/>
        <a:lstStyle/>
        <a:p>
          <a:endParaRPr lang="en-US"/>
        </a:p>
      </dgm:t>
    </dgm:pt>
    <dgm:pt modelId="{F1CBAAED-47E5-469B-9128-C5D0EE2CCDD3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Підбираю такі методи роботи, які розкривають можливості кожної дитини</a:t>
          </a:r>
          <a:endParaRPr lang="en-US" sz="1800" b="1" dirty="0">
            <a:solidFill>
              <a:srgbClr val="002060"/>
            </a:solidFill>
          </a:endParaRPr>
        </a:p>
      </dgm:t>
    </dgm:pt>
    <dgm:pt modelId="{EDE46A8B-AC95-4A95-A800-79C70E4F2D21}" type="parTrans" cxnId="{7E8ED3A3-C526-4172-9AA9-170BE8AF0400}">
      <dgm:prSet/>
      <dgm:spPr/>
      <dgm:t>
        <a:bodyPr/>
        <a:lstStyle/>
        <a:p>
          <a:endParaRPr lang="en-US"/>
        </a:p>
      </dgm:t>
    </dgm:pt>
    <dgm:pt modelId="{4375E006-7BBC-4C5C-A1B2-4D18E5CE8CDA}" type="sibTrans" cxnId="{7E8ED3A3-C526-4172-9AA9-170BE8AF0400}">
      <dgm:prSet/>
      <dgm:spPr/>
      <dgm:t>
        <a:bodyPr/>
        <a:lstStyle/>
        <a:p>
          <a:endParaRPr lang="en-US"/>
        </a:p>
      </dgm:t>
    </dgm:pt>
    <dgm:pt modelId="{F8F06B18-C3F0-4D61-84CA-09507C95CC08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Вивчаю  особливості дітей</a:t>
          </a:r>
          <a:endParaRPr lang="en-US" sz="1800" b="1" dirty="0">
            <a:solidFill>
              <a:srgbClr val="002060"/>
            </a:solidFill>
          </a:endParaRPr>
        </a:p>
      </dgm:t>
    </dgm:pt>
    <dgm:pt modelId="{EAFA178F-EBCB-49F9-8082-1DAECBF4180E}" type="parTrans" cxnId="{722C2CE7-2A92-4946-A64E-F97E0B82896C}">
      <dgm:prSet/>
      <dgm:spPr/>
      <dgm:t>
        <a:bodyPr/>
        <a:lstStyle/>
        <a:p>
          <a:endParaRPr lang="en-US"/>
        </a:p>
      </dgm:t>
    </dgm:pt>
    <dgm:pt modelId="{31B20282-226B-4F80-B803-B66E7DCCE017}" type="sibTrans" cxnId="{722C2CE7-2A92-4946-A64E-F97E0B82896C}">
      <dgm:prSet/>
      <dgm:spPr/>
      <dgm:t>
        <a:bodyPr/>
        <a:lstStyle/>
        <a:p>
          <a:endParaRPr lang="en-US"/>
        </a:p>
      </dgm:t>
    </dgm:pt>
    <dgm:pt modelId="{5BF61EAE-C176-4CE2-982E-4E1C415C7178}" type="pres">
      <dgm:prSet presAssocID="{34002D62-0643-42BC-8683-14E447B7DCFD}" presName="arrowDiagram" presStyleCnt="0">
        <dgm:presLayoutVars>
          <dgm:chMax val="5"/>
          <dgm:dir/>
          <dgm:resizeHandles val="exact"/>
        </dgm:presLayoutVars>
      </dgm:prSet>
      <dgm:spPr/>
    </dgm:pt>
    <dgm:pt modelId="{FB80154B-693E-4141-97AB-AB14576E2111}" type="pres">
      <dgm:prSet presAssocID="{34002D62-0643-42BC-8683-14E447B7DCFD}" presName="arrow" presStyleLbl="bgShp" presStyleIdx="0" presStyleCnt="1"/>
      <dgm:spPr/>
    </dgm:pt>
    <dgm:pt modelId="{5594F20F-63A2-4E87-B91E-3F99FBD837A4}" type="pres">
      <dgm:prSet presAssocID="{34002D62-0643-42BC-8683-14E447B7DCFD}" presName="arrowDiagram3" presStyleCnt="0"/>
      <dgm:spPr/>
    </dgm:pt>
    <dgm:pt modelId="{5905D671-8208-4AF3-9424-2F53AA703AEA}" type="pres">
      <dgm:prSet presAssocID="{376A772D-18F9-4C90-983A-2938B23ACD02}" presName="bullet3a" presStyleLbl="node1" presStyleIdx="0" presStyleCnt="3"/>
      <dgm:spPr/>
    </dgm:pt>
    <dgm:pt modelId="{1B1B1D93-08B2-432D-AF6D-1EC58247977A}" type="pres">
      <dgm:prSet presAssocID="{376A772D-18F9-4C90-983A-2938B23ACD02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43CC18-2C37-4402-A8EB-5A6B84D4D4A6}" type="pres">
      <dgm:prSet presAssocID="{F1CBAAED-47E5-469B-9128-C5D0EE2CCDD3}" presName="bullet3b" presStyleLbl="node1" presStyleIdx="1" presStyleCnt="3"/>
      <dgm:spPr/>
    </dgm:pt>
    <dgm:pt modelId="{6A5336B7-1651-470B-AE7B-6240928C0FFC}" type="pres">
      <dgm:prSet presAssocID="{F1CBAAED-47E5-469B-9128-C5D0EE2CCDD3}" presName="textBox3b" presStyleLbl="revTx" presStyleIdx="1" presStyleCnt="3" custScaleX="107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80BD5-CC40-4FC8-9B5C-39E85540A815}" type="pres">
      <dgm:prSet presAssocID="{F8F06B18-C3F0-4D61-84CA-09507C95CC08}" presName="bullet3c" presStyleLbl="node1" presStyleIdx="2" presStyleCnt="3"/>
      <dgm:spPr/>
    </dgm:pt>
    <dgm:pt modelId="{9716F231-25EE-477A-BE62-035A4E994C9C}" type="pres">
      <dgm:prSet presAssocID="{F8F06B18-C3F0-4D61-84CA-09507C95CC08}" presName="textBox3c" presStyleLbl="revTx" presStyleIdx="2" presStyleCnt="3" custScaleX="1238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494DA5-05DD-4C7A-AFB5-5E8079786DD4}" type="presOf" srcId="{376A772D-18F9-4C90-983A-2938B23ACD02}" destId="{1B1B1D93-08B2-432D-AF6D-1EC58247977A}" srcOrd="0" destOrd="0" presId="urn:microsoft.com/office/officeart/2005/8/layout/arrow2"/>
    <dgm:cxn modelId="{AA0276D6-8700-4F69-AD45-3FD38BAACFB9}" type="presOf" srcId="{F8F06B18-C3F0-4D61-84CA-09507C95CC08}" destId="{9716F231-25EE-477A-BE62-035A4E994C9C}" srcOrd="0" destOrd="0" presId="urn:microsoft.com/office/officeart/2005/8/layout/arrow2"/>
    <dgm:cxn modelId="{722C2CE7-2A92-4946-A64E-F97E0B82896C}" srcId="{34002D62-0643-42BC-8683-14E447B7DCFD}" destId="{F8F06B18-C3F0-4D61-84CA-09507C95CC08}" srcOrd="2" destOrd="0" parTransId="{EAFA178F-EBCB-49F9-8082-1DAECBF4180E}" sibTransId="{31B20282-226B-4F80-B803-B66E7DCCE017}"/>
    <dgm:cxn modelId="{18A82580-1237-46E5-9446-451EBB19C4AA}" type="presOf" srcId="{34002D62-0643-42BC-8683-14E447B7DCFD}" destId="{5BF61EAE-C176-4CE2-982E-4E1C415C7178}" srcOrd="0" destOrd="0" presId="urn:microsoft.com/office/officeart/2005/8/layout/arrow2"/>
    <dgm:cxn modelId="{7E8ED3A3-C526-4172-9AA9-170BE8AF0400}" srcId="{34002D62-0643-42BC-8683-14E447B7DCFD}" destId="{F1CBAAED-47E5-469B-9128-C5D0EE2CCDD3}" srcOrd="1" destOrd="0" parTransId="{EDE46A8B-AC95-4A95-A800-79C70E4F2D21}" sibTransId="{4375E006-7BBC-4C5C-A1B2-4D18E5CE8CDA}"/>
    <dgm:cxn modelId="{C968EFF2-18BF-409D-BBDD-2BC94BDB2D75}" srcId="{34002D62-0643-42BC-8683-14E447B7DCFD}" destId="{376A772D-18F9-4C90-983A-2938B23ACD02}" srcOrd="0" destOrd="0" parTransId="{8FAAB8AB-54D8-42E0-86DB-F15607FE6B48}" sibTransId="{82B8C52C-302B-4B3F-9632-1551666E093B}"/>
    <dgm:cxn modelId="{FAA972AA-2559-4476-9FC1-A9AA26B5A3BC}" type="presOf" srcId="{F1CBAAED-47E5-469B-9128-C5D0EE2CCDD3}" destId="{6A5336B7-1651-470B-AE7B-6240928C0FFC}" srcOrd="0" destOrd="0" presId="urn:microsoft.com/office/officeart/2005/8/layout/arrow2"/>
    <dgm:cxn modelId="{33EDEEED-BDB8-4E5D-9E0C-12E71C02C54C}" type="presParOf" srcId="{5BF61EAE-C176-4CE2-982E-4E1C415C7178}" destId="{FB80154B-693E-4141-97AB-AB14576E2111}" srcOrd="0" destOrd="0" presId="urn:microsoft.com/office/officeart/2005/8/layout/arrow2"/>
    <dgm:cxn modelId="{9647A266-4BB7-4070-B9C0-2DFB82B0E258}" type="presParOf" srcId="{5BF61EAE-C176-4CE2-982E-4E1C415C7178}" destId="{5594F20F-63A2-4E87-B91E-3F99FBD837A4}" srcOrd="1" destOrd="0" presId="urn:microsoft.com/office/officeart/2005/8/layout/arrow2"/>
    <dgm:cxn modelId="{BDFF7F8A-9790-43B8-BC98-5E8D4706B857}" type="presParOf" srcId="{5594F20F-63A2-4E87-B91E-3F99FBD837A4}" destId="{5905D671-8208-4AF3-9424-2F53AA703AEA}" srcOrd="0" destOrd="0" presId="urn:microsoft.com/office/officeart/2005/8/layout/arrow2"/>
    <dgm:cxn modelId="{B17A30C0-2AEA-4DD6-A63A-790969F32C84}" type="presParOf" srcId="{5594F20F-63A2-4E87-B91E-3F99FBD837A4}" destId="{1B1B1D93-08B2-432D-AF6D-1EC58247977A}" srcOrd="1" destOrd="0" presId="urn:microsoft.com/office/officeart/2005/8/layout/arrow2"/>
    <dgm:cxn modelId="{7AF26D79-FA5C-4AC5-813B-73D7ED7848CA}" type="presParOf" srcId="{5594F20F-63A2-4E87-B91E-3F99FBD837A4}" destId="{C643CC18-2C37-4402-A8EB-5A6B84D4D4A6}" srcOrd="2" destOrd="0" presId="urn:microsoft.com/office/officeart/2005/8/layout/arrow2"/>
    <dgm:cxn modelId="{9D7CC14E-8BAE-4BB4-A988-E403010FCBD6}" type="presParOf" srcId="{5594F20F-63A2-4E87-B91E-3F99FBD837A4}" destId="{6A5336B7-1651-470B-AE7B-6240928C0FFC}" srcOrd="3" destOrd="0" presId="urn:microsoft.com/office/officeart/2005/8/layout/arrow2"/>
    <dgm:cxn modelId="{FD168787-CFDD-45BE-8BC3-AE097647FAB3}" type="presParOf" srcId="{5594F20F-63A2-4E87-B91E-3F99FBD837A4}" destId="{46480BD5-CC40-4FC8-9B5C-39E85540A815}" srcOrd="4" destOrd="0" presId="urn:microsoft.com/office/officeart/2005/8/layout/arrow2"/>
    <dgm:cxn modelId="{06FECAFB-DB52-45CD-8852-5AC46C412033}" type="presParOf" srcId="{5594F20F-63A2-4E87-B91E-3F99FBD837A4}" destId="{9716F231-25EE-477A-BE62-035A4E994C9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601899-5AAE-4AD9-94CE-8AEC35356523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D6C2ED9-2ABC-4AA6-B933-E176745BD3C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400" b="1" dirty="0" smtClean="0">
              <a:solidFill>
                <a:srgbClr val="002060"/>
              </a:solidFill>
            </a:rPr>
            <a:t>Розвиток творчих здібностей учнів</a:t>
          </a:r>
          <a:endParaRPr lang="en-US" sz="2400" b="1" dirty="0">
            <a:solidFill>
              <a:srgbClr val="002060"/>
            </a:solidFill>
          </a:endParaRPr>
        </a:p>
      </dgm:t>
    </dgm:pt>
    <dgm:pt modelId="{6E537CD4-C591-4C2F-A4BB-F27AEF887068}" type="parTrans" cxnId="{B9126E02-0AE0-4A05-91DF-DD5B643ABBB6}">
      <dgm:prSet/>
      <dgm:spPr/>
      <dgm:t>
        <a:bodyPr/>
        <a:lstStyle/>
        <a:p>
          <a:endParaRPr lang="en-US"/>
        </a:p>
      </dgm:t>
    </dgm:pt>
    <dgm:pt modelId="{DDC8A961-C30A-48A1-9087-F123B3802A7D}" type="sibTrans" cxnId="{B9126E02-0AE0-4A05-91DF-DD5B643ABBB6}">
      <dgm:prSet/>
      <dgm:spPr/>
      <dgm:t>
        <a:bodyPr/>
        <a:lstStyle/>
        <a:p>
          <a:endParaRPr lang="en-US"/>
        </a:p>
      </dgm:t>
    </dgm:pt>
    <dgm:pt modelId="{61312628-9320-400F-B7F7-4FCA8625E200}">
      <dgm:prSet phldrT="[Текст]"/>
      <dgm:spPr/>
      <dgm:t>
        <a:bodyPr/>
        <a:lstStyle/>
        <a:p>
          <a:r>
            <a:rPr lang="uk-UA" b="1" dirty="0" smtClean="0">
              <a:solidFill>
                <a:srgbClr val="002060"/>
              </a:solidFill>
            </a:rPr>
            <a:t>Особистісно-орієнтоване навчання</a:t>
          </a:r>
          <a:endParaRPr lang="en-US" b="1" dirty="0">
            <a:solidFill>
              <a:srgbClr val="002060"/>
            </a:solidFill>
          </a:endParaRPr>
        </a:p>
      </dgm:t>
    </dgm:pt>
    <dgm:pt modelId="{5BE190E4-EE4E-4893-A540-FC25EDDA6AD8}" type="parTrans" cxnId="{A074DE52-06F0-4F6D-B0EB-164EACA06B95}">
      <dgm:prSet/>
      <dgm:spPr/>
      <dgm:t>
        <a:bodyPr/>
        <a:lstStyle/>
        <a:p>
          <a:endParaRPr lang="en-US"/>
        </a:p>
      </dgm:t>
    </dgm:pt>
    <dgm:pt modelId="{B5B790F0-93D7-468A-B87B-59BD99223CDA}" type="sibTrans" cxnId="{A074DE52-06F0-4F6D-B0EB-164EACA06B95}">
      <dgm:prSet/>
      <dgm:spPr/>
      <dgm:t>
        <a:bodyPr/>
        <a:lstStyle/>
        <a:p>
          <a:endParaRPr lang="en-US"/>
        </a:p>
      </dgm:t>
    </dgm:pt>
    <dgm:pt modelId="{51846B69-654E-4CA8-B8AE-53086CD5B784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2000" b="1" dirty="0" smtClean="0">
              <a:solidFill>
                <a:srgbClr val="002060"/>
              </a:solidFill>
            </a:rPr>
            <a:t>Створення сприятливих умов для розвитку творчого потенціалу дитини</a:t>
          </a:r>
          <a:endParaRPr lang="en-US" sz="2000" b="1" dirty="0">
            <a:solidFill>
              <a:srgbClr val="002060"/>
            </a:solidFill>
          </a:endParaRPr>
        </a:p>
      </dgm:t>
    </dgm:pt>
    <dgm:pt modelId="{0BC8A207-5530-4149-9296-D3555ADC97DD}" type="parTrans" cxnId="{54B2185C-8AE3-4A62-9697-EE0C170EC612}">
      <dgm:prSet/>
      <dgm:spPr/>
      <dgm:t>
        <a:bodyPr/>
        <a:lstStyle/>
        <a:p>
          <a:endParaRPr lang="en-US"/>
        </a:p>
      </dgm:t>
    </dgm:pt>
    <dgm:pt modelId="{823EEF19-E539-429A-AA53-121D684D1DAA}" type="sibTrans" cxnId="{54B2185C-8AE3-4A62-9697-EE0C170EC612}">
      <dgm:prSet/>
      <dgm:spPr/>
      <dgm:t>
        <a:bodyPr/>
        <a:lstStyle/>
        <a:p>
          <a:endParaRPr lang="en-US"/>
        </a:p>
      </dgm:t>
    </dgm:pt>
    <dgm:pt modelId="{739CEFF3-8AC3-40F6-9C87-3476D0EF48C6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002060"/>
              </a:solidFill>
            </a:rPr>
            <a:t>Розвиток розумових здібностей учнів через гру</a:t>
          </a:r>
          <a:endParaRPr lang="en-US" sz="2400" b="1" dirty="0">
            <a:solidFill>
              <a:srgbClr val="002060"/>
            </a:solidFill>
          </a:endParaRPr>
        </a:p>
      </dgm:t>
    </dgm:pt>
    <dgm:pt modelId="{A25D6123-1E60-4DD2-A510-F06F6AE49721}" type="parTrans" cxnId="{255AF6E7-6D28-42FD-834B-4467E9BE53DA}">
      <dgm:prSet/>
      <dgm:spPr/>
      <dgm:t>
        <a:bodyPr/>
        <a:lstStyle/>
        <a:p>
          <a:endParaRPr lang="en-US"/>
        </a:p>
      </dgm:t>
    </dgm:pt>
    <dgm:pt modelId="{DFCAA267-1045-47AD-ACE5-7BD313959B41}" type="sibTrans" cxnId="{255AF6E7-6D28-42FD-834B-4467E9BE53DA}">
      <dgm:prSet/>
      <dgm:spPr/>
      <dgm:t>
        <a:bodyPr/>
        <a:lstStyle/>
        <a:p>
          <a:endParaRPr lang="en-US"/>
        </a:p>
      </dgm:t>
    </dgm:pt>
    <dgm:pt modelId="{BA99F8DE-2DAD-40BA-8CAD-A458C695BE0A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Урізноманітнення форм і методів навчання</a:t>
          </a:r>
          <a:endParaRPr lang="en-US" sz="2400" b="1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FA8D6C02-0DB3-4A7E-B44B-1BBE8BBF0914}" type="parTrans" cxnId="{A212629F-68EF-4050-B6D3-8F53EE58EBE5}">
      <dgm:prSet/>
      <dgm:spPr/>
      <dgm:t>
        <a:bodyPr/>
        <a:lstStyle/>
        <a:p>
          <a:endParaRPr lang="en-US"/>
        </a:p>
      </dgm:t>
    </dgm:pt>
    <dgm:pt modelId="{CDCC97DE-BD32-403C-B185-90983D0568CF}" type="sibTrans" cxnId="{A212629F-68EF-4050-B6D3-8F53EE58EBE5}">
      <dgm:prSet/>
      <dgm:spPr/>
      <dgm:t>
        <a:bodyPr/>
        <a:lstStyle/>
        <a:p>
          <a:endParaRPr lang="en-US"/>
        </a:p>
      </dgm:t>
    </dgm:pt>
    <dgm:pt modelId="{029D8BE3-DD65-4FB9-9703-FCB5FDD3DCE1}" type="pres">
      <dgm:prSet presAssocID="{72601899-5AAE-4AD9-94CE-8AEC3535652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7BE3B7-BD55-48C5-927C-7B5748CFE4EE}" type="pres">
      <dgm:prSet presAssocID="{9D6C2ED9-2ABC-4AA6-B933-E176745BD3C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D0003-BF73-499F-BB5E-11802CBD30CE}" type="pres">
      <dgm:prSet presAssocID="{DDC8A961-C30A-48A1-9087-F123B3802A7D}" presName="sibTrans" presStyleCnt="0"/>
      <dgm:spPr/>
    </dgm:pt>
    <dgm:pt modelId="{26EBECA3-9DE1-4DBF-908A-81A773EA9003}" type="pres">
      <dgm:prSet presAssocID="{61312628-9320-400F-B7F7-4FCA8625E20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1353A-DDF2-4245-A10E-AB7A8A4C9CE9}" type="pres">
      <dgm:prSet presAssocID="{B5B790F0-93D7-468A-B87B-59BD99223CDA}" presName="sibTrans" presStyleCnt="0"/>
      <dgm:spPr/>
    </dgm:pt>
    <dgm:pt modelId="{F2D56391-8775-42A7-844A-448DA50A9952}" type="pres">
      <dgm:prSet presAssocID="{51846B69-654E-4CA8-B8AE-53086CD5B78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C06D9-2DE7-47F4-810C-C5D7FD8DA51F}" type="pres">
      <dgm:prSet presAssocID="{823EEF19-E539-429A-AA53-121D684D1DAA}" presName="sibTrans" presStyleCnt="0"/>
      <dgm:spPr/>
    </dgm:pt>
    <dgm:pt modelId="{1555F022-EB20-4511-9CE0-C3FADA7F2A82}" type="pres">
      <dgm:prSet presAssocID="{739CEFF3-8AC3-40F6-9C87-3476D0EF48C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55D6BE-9B4D-4804-BFEB-98F5AB31FEF7}" type="pres">
      <dgm:prSet presAssocID="{DFCAA267-1045-47AD-ACE5-7BD313959B41}" presName="sibTrans" presStyleCnt="0"/>
      <dgm:spPr/>
    </dgm:pt>
    <dgm:pt modelId="{C0C65F4D-B401-4AEB-AB79-CF988FB130FB}" type="pres">
      <dgm:prSet presAssocID="{BA99F8DE-2DAD-40BA-8CAD-A458C695BE0A}" presName="node" presStyleLbl="node1" presStyleIdx="4" presStyleCnt="5" custScaleX="1075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602E98-EF0B-4782-92DB-54E4BFCF31C9}" type="presOf" srcId="{BA99F8DE-2DAD-40BA-8CAD-A458C695BE0A}" destId="{C0C65F4D-B401-4AEB-AB79-CF988FB130FB}" srcOrd="0" destOrd="0" presId="urn:microsoft.com/office/officeart/2005/8/layout/default"/>
    <dgm:cxn modelId="{B9126E02-0AE0-4A05-91DF-DD5B643ABBB6}" srcId="{72601899-5AAE-4AD9-94CE-8AEC35356523}" destId="{9D6C2ED9-2ABC-4AA6-B933-E176745BD3CD}" srcOrd="0" destOrd="0" parTransId="{6E537CD4-C591-4C2F-A4BB-F27AEF887068}" sibTransId="{DDC8A961-C30A-48A1-9087-F123B3802A7D}"/>
    <dgm:cxn modelId="{34B9E08B-79E8-4A6C-9BB7-FE65100589A0}" type="presOf" srcId="{739CEFF3-8AC3-40F6-9C87-3476D0EF48C6}" destId="{1555F022-EB20-4511-9CE0-C3FADA7F2A82}" srcOrd="0" destOrd="0" presId="urn:microsoft.com/office/officeart/2005/8/layout/default"/>
    <dgm:cxn modelId="{255AF6E7-6D28-42FD-834B-4467E9BE53DA}" srcId="{72601899-5AAE-4AD9-94CE-8AEC35356523}" destId="{739CEFF3-8AC3-40F6-9C87-3476D0EF48C6}" srcOrd="3" destOrd="0" parTransId="{A25D6123-1E60-4DD2-A510-F06F6AE49721}" sibTransId="{DFCAA267-1045-47AD-ACE5-7BD313959B41}"/>
    <dgm:cxn modelId="{056C45C7-EB69-48E0-A30C-CEE168A38C9D}" type="presOf" srcId="{51846B69-654E-4CA8-B8AE-53086CD5B784}" destId="{F2D56391-8775-42A7-844A-448DA50A9952}" srcOrd="0" destOrd="0" presId="urn:microsoft.com/office/officeart/2005/8/layout/default"/>
    <dgm:cxn modelId="{A074DE52-06F0-4F6D-B0EB-164EACA06B95}" srcId="{72601899-5AAE-4AD9-94CE-8AEC35356523}" destId="{61312628-9320-400F-B7F7-4FCA8625E200}" srcOrd="1" destOrd="0" parTransId="{5BE190E4-EE4E-4893-A540-FC25EDDA6AD8}" sibTransId="{B5B790F0-93D7-468A-B87B-59BD99223CDA}"/>
    <dgm:cxn modelId="{A212629F-68EF-4050-B6D3-8F53EE58EBE5}" srcId="{72601899-5AAE-4AD9-94CE-8AEC35356523}" destId="{BA99F8DE-2DAD-40BA-8CAD-A458C695BE0A}" srcOrd="4" destOrd="0" parTransId="{FA8D6C02-0DB3-4A7E-B44B-1BBE8BBF0914}" sibTransId="{CDCC97DE-BD32-403C-B185-90983D0568CF}"/>
    <dgm:cxn modelId="{E9574129-FD60-4239-B6D8-3C6C5A922BD4}" type="presOf" srcId="{61312628-9320-400F-B7F7-4FCA8625E200}" destId="{26EBECA3-9DE1-4DBF-908A-81A773EA9003}" srcOrd="0" destOrd="0" presId="urn:microsoft.com/office/officeart/2005/8/layout/default"/>
    <dgm:cxn modelId="{7A27D8D3-BA80-4D0E-96B3-62BD70B56361}" type="presOf" srcId="{72601899-5AAE-4AD9-94CE-8AEC35356523}" destId="{029D8BE3-DD65-4FB9-9703-FCB5FDD3DCE1}" srcOrd="0" destOrd="0" presId="urn:microsoft.com/office/officeart/2005/8/layout/default"/>
    <dgm:cxn modelId="{1E290D0D-DF86-46F2-A73A-5CCC78AE815C}" type="presOf" srcId="{9D6C2ED9-2ABC-4AA6-B933-E176745BD3CD}" destId="{FB7BE3B7-BD55-48C5-927C-7B5748CFE4EE}" srcOrd="0" destOrd="0" presId="urn:microsoft.com/office/officeart/2005/8/layout/default"/>
    <dgm:cxn modelId="{54B2185C-8AE3-4A62-9697-EE0C170EC612}" srcId="{72601899-5AAE-4AD9-94CE-8AEC35356523}" destId="{51846B69-654E-4CA8-B8AE-53086CD5B784}" srcOrd="2" destOrd="0" parTransId="{0BC8A207-5530-4149-9296-D3555ADC97DD}" sibTransId="{823EEF19-E539-429A-AA53-121D684D1DAA}"/>
    <dgm:cxn modelId="{39C9C35A-84C1-4210-8C05-EB3B1A70C37B}" type="presParOf" srcId="{029D8BE3-DD65-4FB9-9703-FCB5FDD3DCE1}" destId="{FB7BE3B7-BD55-48C5-927C-7B5748CFE4EE}" srcOrd="0" destOrd="0" presId="urn:microsoft.com/office/officeart/2005/8/layout/default"/>
    <dgm:cxn modelId="{3522322F-999B-41EA-8BD9-9C58B04222EA}" type="presParOf" srcId="{029D8BE3-DD65-4FB9-9703-FCB5FDD3DCE1}" destId="{D50D0003-BF73-499F-BB5E-11802CBD30CE}" srcOrd="1" destOrd="0" presId="urn:microsoft.com/office/officeart/2005/8/layout/default"/>
    <dgm:cxn modelId="{D2E79432-13A3-4D14-A73B-A4A028FDEEB1}" type="presParOf" srcId="{029D8BE3-DD65-4FB9-9703-FCB5FDD3DCE1}" destId="{26EBECA3-9DE1-4DBF-908A-81A773EA9003}" srcOrd="2" destOrd="0" presId="urn:microsoft.com/office/officeart/2005/8/layout/default"/>
    <dgm:cxn modelId="{031A8667-1A71-41C4-BB7B-D4101E791335}" type="presParOf" srcId="{029D8BE3-DD65-4FB9-9703-FCB5FDD3DCE1}" destId="{BA21353A-DDF2-4245-A10E-AB7A8A4C9CE9}" srcOrd="3" destOrd="0" presId="urn:microsoft.com/office/officeart/2005/8/layout/default"/>
    <dgm:cxn modelId="{849BB6F8-B175-4848-BF6B-90428FE3EFCF}" type="presParOf" srcId="{029D8BE3-DD65-4FB9-9703-FCB5FDD3DCE1}" destId="{F2D56391-8775-42A7-844A-448DA50A9952}" srcOrd="4" destOrd="0" presId="urn:microsoft.com/office/officeart/2005/8/layout/default"/>
    <dgm:cxn modelId="{F483BA31-67B2-443A-9375-798DFB5C25F6}" type="presParOf" srcId="{029D8BE3-DD65-4FB9-9703-FCB5FDD3DCE1}" destId="{DC0C06D9-2DE7-47F4-810C-C5D7FD8DA51F}" srcOrd="5" destOrd="0" presId="urn:microsoft.com/office/officeart/2005/8/layout/default"/>
    <dgm:cxn modelId="{C9881758-CE8B-4FCB-B194-834E1C88FF15}" type="presParOf" srcId="{029D8BE3-DD65-4FB9-9703-FCB5FDD3DCE1}" destId="{1555F022-EB20-4511-9CE0-C3FADA7F2A82}" srcOrd="6" destOrd="0" presId="urn:microsoft.com/office/officeart/2005/8/layout/default"/>
    <dgm:cxn modelId="{ECA9ECF8-0148-4151-A501-8C42BD279421}" type="presParOf" srcId="{029D8BE3-DD65-4FB9-9703-FCB5FDD3DCE1}" destId="{D655D6BE-9B4D-4804-BFEB-98F5AB31FEF7}" srcOrd="7" destOrd="0" presId="urn:microsoft.com/office/officeart/2005/8/layout/default"/>
    <dgm:cxn modelId="{C0D55597-08EC-4060-A86A-DDFB07AD3BB6}" type="presParOf" srcId="{029D8BE3-DD65-4FB9-9703-FCB5FDD3DCE1}" destId="{C0C65F4D-B401-4AEB-AB79-CF988FB130F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53FA2E-4369-4A44-9A43-1EC6C7BD381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E39C5A-3C5F-4299-BB08-6994F68C2BA7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dirty="0" smtClean="0">
              <a:solidFill>
                <a:schemeClr val="bg1">
                  <a:lumMod val="95000"/>
                </a:schemeClr>
              </a:solidFill>
            </a:rPr>
            <a:t>Необхідність формування логічних структур мислення</a:t>
          </a:r>
          <a:endParaRPr lang="en-US" b="1" dirty="0">
            <a:solidFill>
              <a:schemeClr val="bg1">
                <a:lumMod val="95000"/>
              </a:schemeClr>
            </a:solidFill>
          </a:endParaRPr>
        </a:p>
      </dgm:t>
    </dgm:pt>
    <dgm:pt modelId="{5C692C71-BDE1-44FE-BAA9-DFFCD9F4D656}" type="parTrans" cxnId="{A238AF4B-9F31-4779-8B78-5CBD6E0190F6}">
      <dgm:prSet/>
      <dgm:spPr/>
      <dgm:t>
        <a:bodyPr/>
        <a:lstStyle/>
        <a:p>
          <a:endParaRPr lang="ru-RU"/>
        </a:p>
      </dgm:t>
    </dgm:pt>
    <dgm:pt modelId="{9D38A26C-52CB-4184-A12D-9AB24E69CA88}" type="sibTrans" cxnId="{A238AF4B-9F31-4779-8B78-5CBD6E0190F6}">
      <dgm:prSet/>
      <dgm:spPr/>
      <dgm:t>
        <a:bodyPr/>
        <a:lstStyle/>
        <a:p>
          <a:endParaRPr lang="ru-RU"/>
        </a:p>
      </dgm:t>
    </dgm:pt>
    <dgm:pt modelId="{0684A77E-7A82-4572-BFF7-573CD145D212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smtClean="0"/>
            <a:t>Перевага змістовного боку навчального процесу над операційним</a:t>
          </a:r>
          <a:endParaRPr lang="en-US" b="1" dirty="0"/>
        </a:p>
      </dgm:t>
    </dgm:pt>
    <dgm:pt modelId="{EA7D749C-76B8-4DBB-B0AE-77587E38D60E}" type="sibTrans" cxnId="{2FA35F07-D070-4171-9810-88A05864B5FD}">
      <dgm:prSet/>
      <dgm:spPr/>
      <dgm:t>
        <a:bodyPr/>
        <a:lstStyle/>
        <a:p>
          <a:endParaRPr lang="ru-RU"/>
        </a:p>
      </dgm:t>
    </dgm:pt>
    <dgm:pt modelId="{46B77233-F196-4B6C-9331-33613ED8118C}" type="parTrans" cxnId="{2FA35F07-D070-4171-9810-88A05864B5FD}">
      <dgm:prSet/>
      <dgm:spPr/>
      <dgm:t>
        <a:bodyPr/>
        <a:lstStyle/>
        <a:p>
          <a:endParaRPr lang="ru-RU"/>
        </a:p>
      </dgm:t>
    </dgm:pt>
    <dgm:pt modelId="{B7E7C7B7-F5A2-400C-8C90-2474D564723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dirty="0" smtClean="0">
              <a:solidFill>
                <a:schemeClr val="bg1"/>
              </a:solidFill>
            </a:rPr>
            <a:t>Безпорадність учнів в нестандартних ситуаціях при виконанні різних завдань</a:t>
          </a:r>
          <a:endParaRPr lang="en-US" b="1" dirty="0">
            <a:solidFill>
              <a:schemeClr val="bg1"/>
            </a:solidFill>
          </a:endParaRPr>
        </a:p>
      </dgm:t>
    </dgm:pt>
    <dgm:pt modelId="{488BC3A9-DFE5-4753-A354-137F0683DF35}" type="parTrans" cxnId="{917FEFC3-47A1-4DA3-8F80-E69BE87E2BD7}">
      <dgm:prSet/>
      <dgm:spPr/>
      <dgm:t>
        <a:bodyPr/>
        <a:lstStyle/>
        <a:p>
          <a:endParaRPr lang="ru-RU"/>
        </a:p>
      </dgm:t>
    </dgm:pt>
    <dgm:pt modelId="{EA2384E8-AE43-43FD-883A-80127C941CFF}" type="sibTrans" cxnId="{917FEFC3-47A1-4DA3-8F80-E69BE87E2BD7}">
      <dgm:prSet/>
      <dgm:spPr/>
      <dgm:t>
        <a:bodyPr/>
        <a:lstStyle/>
        <a:p>
          <a:endParaRPr lang="ru-RU"/>
        </a:p>
      </dgm:t>
    </dgm:pt>
    <dgm:pt modelId="{37B49BB3-B8F1-44B6-8F7E-090C1738B685}" type="pres">
      <dgm:prSet presAssocID="{F953FA2E-4369-4A44-9A43-1EC6C7BD381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C2E656-BE02-48E0-8E1D-3A073BBE744D}" type="pres">
      <dgm:prSet presAssocID="{F953FA2E-4369-4A44-9A43-1EC6C7BD381B}" presName="dummyMaxCanvas" presStyleCnt="0">
        <dgm:presLayoutVars/>
      </dgm:prSet>
      <dgm:spPr/>
    </dgm:pt>
    <dgm:pt modelId="{53CDF55E-30F6-49C5-B886-B2CCBA0A6603}" type="pres">
      <dgm:prSet presAssocID="{F953FA2E-4369-4A44-9A43-1EC6C7BD381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8819B-F218-40EA-816E-A78FBEAC68BA}" type="pres">
      <dgm:prSet presAssocID="{F953FA2E-4369-4A44-9A43-1EC6C7BD381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CF0AE-C742-402D-98FD-8930C995443D}" type="pres">
      <dgm:prSet presAssocID="{F953FA2E-4369-4A44-9A43-1EC6C7BD381B}" presName="ThreeNodes_3" presStyleLbl="node1" presStyleIdx="2" presStyleCnt="3" custLinFactNeighborX="327" custLinFactNeighborY="-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EC4E4-1DC7-41EE-931D-68BD15C8AF0B}" type="pres">
      <dgm:prSet presAssocID="{F953FA2E-4369-4A44-9A43-1EC6C7BD381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74EB9-34B1-4235-898D-3D1C2F3E1AD0}" type="pres">
      <dgm:prSet presAssocID="{F953FA2E-4369-4A44-9A43-1EC6C7BD381B}" presName="ThreeConn_2-3" presStyleLbl="fgAccFollowNode1" presStyleIdx="1" presStyleCnt="2" custFlipHor="1" custScaleX="100307" custLinFactNeighborX="183" custLinFactNeighborY="-3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81C67-063B-4C44-9E1C-1841D871B080}" type="pres">
      <dgm:prSet presAssocID="{F953FA2E-4369-4A44-9A43-1EC6C7BD381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E14ED-4055-4A42-9FD6-B5CF655CB8FD}" type="pres">
      <dgm:prSet presAssocID="{F953FA2E-4369-4A44-9A43-1EC6C7BD381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A9F27-AC98-4AEB-B9CE-D944277C5A2C}" type="pres">
      <dgm:prSet presAssocID="{F953FA2E-4369-4A44-9A43-1EC6C7BD381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E915D0-0672-4A4D-8DEE-5525159A9538}" type="presOf" srcId="{5EE39C5A-3C5F-4299-BB08-6994F68C2BA7}" destId="{53CDF55E-30F6-49C5-B886-B2CCBA0A6603}" srcOrd="0" destOrd="0" presId="urn:microsoft.com/office/officeart/2005/8/layout/vProcess5"/>
    <dgm:cxn modelId="{2FA35F07-D070-4171-9810-88A05864B5FD}" srcId="{F953FA2E-4369-4A44-9A43-1EC6C7BD381B}" destId="{0684A77E-7A82-4572-BFF7-573CD145D212}" srcOrd="1" destOrd="0" parTransId="{46B77233-F196-4B6C-9331-33613ED8118C}" sibTransId="{EA7D749C-76B8-4DBB-B0AE-77587E38D60E}"/>
    <dgm:cxn modelId="{917FEFC3-47A1-4DA3-8F80-E69BE87E2BD7}" srcId="{F953FA2E-4369-4A44-9A43-1EC6C7BD381B}" destId="{B7E7C7B7-F5A2-400C-8C90-2474D564723C}" srcOrd="2" destOrd="0" parTransId="{488BC3A9-DFE5-4753-A354-137F0683DF35}" sibTransId="{EA2384E8-AE43-43FD-883A-80127C941CFF}"/>
    <dgm:cxn modelId="{D70A8B79-CF82-4A86-BF04-4B44B6A61D3B}" type="presOf" srcId="{F953FA2E-4369-4A44-9A43-1EC6C7BD381B}" destId="{37B49BB3-B8F1-44B6-8F7E-090C1738B685}" srcOrd="0" destOrd="0" presId="urn:microsoft.com/office/officeart/2005/8/layout/vProcess5"/>
    <dgm:cxn modelId="{CB3B2F4E-0D9F-453C-9420-EFD6C86F05A0}" type="presOf" srcId="{B7E7C7B7-F5A2-400C-8C90-2474D564723C}" destId="{05DCF0AE-C742-402D-98FD-8930C995443D}" srcOrd="0" destOrd="0" presId="urn:microsoft.com/office/officeart/2005/8/layout/vProcess5"/>
    <dgm:cxn modelId="{F08293FA-FF20-430D-AFCF-DA9AF5AD7FE2}" type="presOf" srcId="{9D38A26C-52CB-4184-A12D-9AB24E69CA88}" destId="{3BBEC4E4-1DC7-41EE-931D-68BD15C8AF0B}" srcOrd="0" destOrd="0" presId="urn:microsoft.com/office/officeart/2005/8/layout/vProcess5"/>
    <dgm:cxn modelId="{E0EC9F75-62AC-449A-B3C3-A80EA1D21807}" type="presOf" srcId="{0684A77E-7A82-4572-BFF7-573CD145D212}" destId="{FC28819B-F218-40EA-816E-A78FBEAC68BA}" srcOrd="0" destOrd="0" presId="urn:microsoft.com/office/officeart/2005/8/layout/vProcess5"/>
    <dgm:cxn modelId="{4172FDA9-8075-47B8-9492-C7BD4E609A1D}" type="presOf" srcId="{EA7D749C-76B8-4DBB-B0AE-77587E38D60E}" destId="{74274EB9-34B1-4235-898D-3D1C2F3E1AD0}" srcOrd="0" destOrd="0" presId="urn:microsoft.com/office/officeart/2005/8/layout/vProcess5"/>
    <dgm:cxn modelId="{A238AF4B-9F31-4779-8B78-5CBD6E0190F6}" srcId="{F953FA2E-4369-4A44-9A43-1EC6C7BD381B}" destId="{5EE39C5A-3C5F-4299-BB08-6994F68C2BA7}" srcOrd="0" destOrd="0" parTransId="{5C692C71-BDE1-44FE-BAA9-DFFCD9F4D656}" sibTransId="{9D38A26C-52CB-4184-A12D-9AB24E69CA88}"/>
    <dgm:cxn modelId="{943630EE-0D4D-46A0-8606-E9D3EC050227}" type="presOf" srcId="{0684A77E-7A82-4572-BFF7-573CD145D212}" destId="{172E14ED-4055-4A42-9FD6-B5CF655CB8FD}" srcOrd="1" destOrd="0" presId="urn:microsoft.com/office/officeart/2005/8/layout/vProcess5"/>
    <dgm:cxn modelId="{776F50ED-0C7B-4F80-80DF-F356BA646031}" type="presOf" srcId="{5EE39C5A-3C5F-4299-BB08-6994F68C2BA7}" destId="{B4981C67-063B-4C44-9E1C-1841D871B080}" srcOrd="1" destOrd="0" presId="urn:microsoft.com/office/officeart/2005/8/layout/vProcess5"/>
    <dgm:cxn modelId="{1E219A72-6A1F-4584-8806-A486098BEFBE}" type="presOf" srcId="{B7E7C7B7-F5A2-400C-8C90-2474D564723C}" destId="{34CA9F27-AC98-4AEB-B9CE-D944277C5A2C}" srcOrd="1" destOrd="0" presId="urn:microsoft.com/office/officeart/2005/8/layout/vProcess5"/>
    <dgm:cxn modelId="{54334A07-B1A5-4582-8C60-E1D230D1D39A}" type="presParOf" srcId="{37B49BB3-B8F1-44B6-8F7E-090C1738B685}" destId="{58C2E656-BE02-48E0-8E1D-3A073BBE744D}" srcOrd="0" destOrd="0" presId="urn:microsoft.com/office/officeart/2005/8/layout/vProcess5"/>
    <dgm:cxn modelId="{F7BE0580-50C7-4FF2-ACDD-74783A14B877}" type="presParOf" srcId="{37B49BB3-B8F1-44B6-8F7E-090C1738B685}" destId="{53CDF55E-30F6-49C5-B886-B2CCBA0A6603}" srcOrd="1" destOrd="0" presId="urn:microsoft.com/office/officeart/2005/8/layout/vProcess5"/>
    <dgm:cxn modelId="{2A2CA790-1F60-40D8-8B96-EBDF36DE46A8}" type="presParOf" srcId="{37B49BB3-B8F1-44B6-8F7E-090C1738B685}" destId="{FC28819B-F218-40EA-816E-A78FBEAC68BA}" srcOrd="2" destOrd="0" presId="urn:microsoft.com/office/officeart/2005/8/layout/vProcess5"/>
    <dgm:cxn modelId="{CC84533B-3C84-43E6-BBAE-850300B5D627}" type="presParOf" srcId="{37B49BB3-B8F1-44B6-8F7E-090C1738B685}" destId="{05DCF0AE-C742-402D-98FD-8930C995443D}" srcOrd="3" destOrd="0" presId="urn:microsoft.com/office/officeart/2005/8/layout/vProcess5"/>
    <dgm:cxn modelId="{6B281517-16B5-4485-962C-2CBB4CB93017}" type="presParOf" srcId="{37B49BB3-B8F1-44B6-8F7E-090C1738B685}" destId="{3BBEC4E4-1DC7-41EE-931D-68BD15C8AF0B}" srcOrd="4" destOrd="0" presId="urn:microsoft.com/office/officeart/2005/8/layout/vProcess5"/>
    <dgm:cxn modelId="{76AEE2B6-7478-4549-9075-429A254D4749}" type="presParOf" srcId="{37B49BB3-B8F1-44B6-8F7E-090C1738B685}" destId="{74274EB9-34B1-4235-898D-3D1C2F3E1AD0}" srcOrd="5" destOrd="0" presId="urn:microsoft.com/office/officeart/2005/8/layout/vProcess5"/>
    <dgm:cxn modelId="{CB5C8CD0-4ADA-4D7E-A5F6-A18E4AF0BE70}" type="presParOf" srcId="{37B49BB3-B8F1-44B6-8F7E-090C1738B685}" destId="{B4981C67-063B-4C44-9E1C-1841D871B080}" srcOrd="6" destOrd="0" presId="urn:microsoft.com/office/officeart/2005/8/layout/vProcess5"/>
    <dgm:cxn modelId="{AA4EE0A2-FADE-43E5-9D60-3DC05D95F85E}" type="presParOf" srcId="{37B49BB3-B8F1-44B6-8F7E-090C1738B685}" destId="{172E14ED-4055-4A42-9FD6-B5CF655CB8FD}" srcOrd="7" destOrd="0" presId="urn:microsoft.com/office/officeart/2005/8/layout/vProcess5"/>
    <dgm:cxn modelId="{4BE6C82B-D923-40BC-9EC7-4F3473B17C74}" type="presParOf" srcId="{37B49BB3-B8F1-44B6-8F7E-090C1738B685}" destId="{34CA9F27-AC98-4AEB-B9CE-D944277C5A2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239AA4-EE6E-4EE1-820B-B050642A5387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326FDCFA-2D27-4982-A09B-079FBD1BF3DD}" type="pres">
      <dgm:prSet presAssocID="{F1239AA4-EE6E-4EE1-820B-B050642A5387}" presName="Name0" presStyleCnt="0">
        <dgm:presLayoutVars>
          <dgm:dir/>
          <dgm:resizeHandles val="exact"/>
        </dgm:presLayoutVars>
      </dgm:prSet>
      <dgm:spPr/>
    </dgm:pt>
    <dgm:pt modelId="{165A75A9-161E-4C4F-B842-56FB237BE370}" type="pres">
      <dgm:prSet presAssocID="{F1239AA4-EE6E-4EE1-820B-B050642A5387}" presName="fgShape" presStyleLbl="fgShp" presStyleIdx="0" presStyleCnt="1"/>
      <dgm:spPr>
        <a:prstGeom prst="verticalScroll">
          <a:avLst/>
        </a:prstGeom>
      </dgm:spPr>
    </dgm:pt>
    <dgm:pt modelId="{8A6430EC-001F-4709-AE06-F4A0A22723CF}" type="pres">
      <dgm:prSet presAssocID="{F1239AA4-EE6E-4EE1-820B-B050642A5387}" presName="linComp" presStyleCnt="0"/>
      <dgm:spPr/>
    </dgm:pt>
  </dgm:ptLst>
  <dgm:cxnLst>
    <dgm:cxn modelId="{1772EC23-1108-4CF2-B66C-6701A930651C}" type="presOf" srcId="{F1239AA4-EE6E-4EE1-820B-B050642A5387}" destId="{326FDCFA-2D27-4982-A09B-079FBD1BF3DD}" srcOrd="0" destOrd="0" presId="urn:microsoft.com/office/officeart/2005/8/layout/hList7"/>
    <dgm:cxn modelId="{AF95C44A-F472-4CC5-8FA6-22A690AB59C8}" type="presParOf" srcId="{326FDCFA-2D27-4982-A09B-079FBD1BF3DD}" destId="{165A75A9-161E-4C4F-B842-56FB237BE370}" srcOrd="0" destOrd="0" presId="urn:microsoft.com/office/officeart/2005/8/layout/hList7"/>
    <dgm:cxn modelId="{D3A14322-478D-48B5-B5EE-CE25A317FAFB}" type="presParOf" srcId="{326FDCFA-2D27-4982-A09B-079FBD1BF3DD}" destId="{8A6430EC-001F-4709-AE06-F4A0A22723CF}" srcOrd="1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9CA7F3-9F3D-4FFE-A92F-CAE18C25A5F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B9EC4D-EC92-494A-9918-11144B1B4AC4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uk-UA" sz="2400" b="1" dirty="0" smtClean="0">
              <a:solidFill>
                <a:schemeClr val="accent4">
                  <a:lumMod val="50000"/>
                </a:schemeClr>
              </a:solidFill>
            </a:rPr>
            <a:t>Захоплення</a:t>
          </a:r>
          <a:endParaRPr lang="ru-RU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7C4CD44F-2E6B-4C11-AA08-6C93B710638F}" type="parTrans" cxnId="{5F782BEE-4FB5-4A0C-B3A9-C2E72D696A87}">
      <dgm:prSet/>
      <dgm:spPr/>
      <dgm:t>
        <a:bodyPr/>
        <a:lstStyle/>
        <a:p>
          <a:endParaRPr lang="ru-RU"/>
        </a:p>
      </dgm:t>
    </dgm:pt>
    <dgm:pt modelId="{30991B20-C0B0-44E0-B157-8160C61A4176}" type="sibTrans" cxnId="{5F782BEE-4FB5-4A0C-B3A9-C2E72D696A87}">
      <dgm:prSet/>
      <dgm:spPr/>
      <dgm:t>
        <a:bodyPr/>
        <a:lstStyle/>
        <a:p>
          <a:endParaRPr lang="ru-RU"/>
        </a:p>
      </dgm:t>
    </dgm:pt>
    <dgm:pt modelId="{06CDFF3B-36AC-45D0-9382-4927506CC8B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uk-UA" sz="2400" b="1" dirty="0" smtClean="0"/>
            <a:t>Здивування</a:t>
          </a:r>
          <a:endParaRPr lang="ru-RU" sz="2400" b="1" dirty="0"/>
        </a:p>
      </dgm:t>
    </dgm:pt>
    <dgm:pt modelId="{D66C5723-9171-43D9-84E8-3B679D469BF1}" type="parTrans" cxnId="{7C7E5323-DD02-4D7B-932D-77F35F2D8774}">
      <dgm:prSet/>
      <dgm:spPr/>
      <dgm:t>
        <a:bodyPr/>
        <a:lstStyle/>
        <a:p>
          <a:endParaRPr lang="ru-RU"/>
        </a:p>
      </dgm:t>
    </dgm:pt>
    <dgm:pt modelId="{5987D8B4-1CA5-4DDE-9DF8-7A2C6DF27139}" type="sibTrans" cxnId="{7C7E5323-DD02-4D7B-932D-77F35F2D8774}">
      <dgm:prSet/>
      <dgm:spPr/>
      <dgm:t>
        <a:bodyPr/>
        <a:lstStyle/>
        <a:p>
          <a:endParaRPr lang="ru-RU"/>
        </a:p>
      </dgm:t>
    </dgm:pt>
    <dgm:pt modelId="{A7B0536B-5BAB-4A97-9B2C-C6A442EA0949}">
      <dgm:prSet phldrT="[Текст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ln>
          <a:solidFill>
            <a:srgbClr val="002060"/>
          </a:solidFill>
        </a:ln>
      </dgm:spPr>
      <dgm:t>
        <a:bodyPr/>
        <a:lstStyle/>
        <a:p>
          <a:r>
            <a:rPr lang="uk-UA" sz="2400" b="1" dirty="0" smtClean="0">
              <a:solidFill>
                <a:schemeClr val="accent1">
                  <a:lumMod val="75000"/>
                </a:schemeClr>
              </a:solidFill>
            </a:rPr>
            <a:t>Пізнання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D593A8F7-A79B-4EB1-A143-BCED6AA87397}" type="parTrans" cxnId="{5B400FA2-962D-4400-A55A-E419772C05F7}">
      <dgm:prSet/>
      <dgm:spPr/>
      <dgm:t>
        <a:bodyPr/>
        <a:lstStyle/>
        <a:p>
          <a:endParaRPr lang="ru-RU"/>
        </a:p>
      </dgm:t>
    </dgm:pt>
    <dgm:pt modelId="{FE7981FA-8805-4957-B5E5-52F35CA0988B}" type="sibTrans" cxnId="{5B400FA2-962D-4400-A55A-E419772C05F7}">
      <dgm:prSet/>
      <dgm:spPr/>
      <dgm:t>
        <a:bodyPr/>
        <a:lstStyle/>
        <a:p>
          <a:endParaRPr lang="ru-RU"/>
        </a:p>
      </dgm:t>
    </dgm:pt>
    <dgm:pt modelId="{D1D72BB4-6183-48CD-B21E-83F02823294B}">
      <dgm:prSet phldrT="[Текст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uk-UA" sz="2400" b="1" dirty="0" smtClean="0">
              <a:solidFill>
                <a:schemeClr val="accent1">
                  <a:lumMod val="75000"/>
                </a:schemeClr>
              </a:solidFill>
            </a:rPr>
            <a:t>Зацікавлення</a:t>
          </a:r>
          <a:r>
            <a:rPr lang="uk-UA" sz="2400" b="1" dirty="0" smtClean="0"/>
            <a:t> </a:t>
          </a:r>
          <a:endParaRPr lang="ru-RU" sz="2400" b="1" dirty="0"/>
        </a:p>
      </dgm:t>
    </dgm:pt>
    <dgm:pt modelId="{3A56AC27-3E5A-4BBD-AFF5-584FAD0675EE}" type="parTrans" cxnId="{18539430-70B7-46C4-8FA3-F37ED9B77CFF}">
      <dgm:prSet/>
      <dgm:spPr/>
      <dgm:t>
        <a:bodyPr/>
        <a:lstStyle/>
        <a:p>
          <a:endParaRPr lang="ru-RU"/>
        </a:p>
      </dgm:t>
    </dgm:pt>
    <dgm:pt modelId="{C0CEA322-96E9-4647-82D2-BB86CC398E04}" type="sibTrans" cxnId="{18539430-70B7-46C4-8FA3-F37ED9B77CFF}">
      <dgm:prSet/>
      <dgm:spPr/>
      <dgm:t>
        <a:bodyPr/>
        <a:lstStyle/>
        <a:p>
          <a:endParaRPr lang="ru-RU"/>
        </a:p>
      </dgm:t>
    </dgm:pt>
    <dgm:pt modelId="{084A1F3B-F746-418F-AE20-7B774E8DFC2B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uk-UA" sz="2400" b="1" dirty="0" smtClean="0">
              <a:solidFill>
                <a:schemeClr val="accent1">
                  <a:lumMod val="50000"/>
                </a:schemeClr>
              </a:solidFill>
            </a:rPr>
            <a:t>Самореалізація</a:t>
          </a:r>
          <a:endParaRPr lang="ru-RU" sz="2400" b="1" dirty="0">
            <a:solidFill>
              <a:schemeClr val="accent1">
                <a:lumMod val="50000"/>
              </a:schemeClr>
            </a:solidFill>
          </a:endParaRPr>
        </a:p>
      </dgm:t>
    </dgm:pt>
    <dgm:pt modelId="{EFC5A6E9-775E-4150-96D6-E5C76EB59C0E}" type="parTrans" cxnId="{6D425F23-A3E7-480D-BF22-F76A6613DB36}">
      <dgm:prSet/>
      <dgm:spPr/>
      <dgm:t>
        <a:bodyPr/>
        <a:lstStyle/>
        <a:p>
          <a:endParaRPr lang="ru-RU"/>
        </a:p>
      </dgm:t>
    </dgm:pt>
    <dgm:pt modelId="{3684ABCA-D127-43AA-96F8-630E273238D4}" type="sibTrans" cxnId="{6D425F23-A3E7-480D-BF22-F76A6613DB36}">
      <dgm:prSet/>
      <dgm:spPr/>
      <dgm:t>
        <a:bodyPr/>
        <a:lstStyle/>
        <a:p>
          <a:endParaRPr lang="ru-RU"/>
        </a:p>
      </dgm:t>
    </dgm:pt>
    <dgm:pt modelId="{E51198B7-3BF0-4709-8BD7-67544A827601}" type="pres">
      <dgm:prSet presAssocID="{D99CA7F3-9F3D-4FFE-A92F-CAE18C25A5F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ADCDF5-7524-45FE-959F-3CB2527F23AD}" type="pres">
      <dgm:prSet presAssocID="{10B9EC4D-EC92-494A-9918-11144B1B4AC4}" presName="node" presStyleLbl="node1" presStyleIdx="0" presStyleCnt="5" custLinFactNeighborX="-42550" custLinFactNeighborY="-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46FD0-067A-47EF-8F00-555FB9D94EE9}" type="pres">
      <dgm:prSet presAssocID="{30991B20-C0B0-44E0-B157-8160C61A4176}" presName="sibTrans" presStyleCnt="0"/>
      <dgm:spPr/>
    </dgm:pt>
    <dgm:pt modelId="{40AD9595-25D0-4EE5-8228-12E89BBA9A9B}" type="pres">
      <dgm:prSet presAssocID="{06CDFF3B-36AC-45D0-9382-4927506CC8B9}" presName="node" presStyleLbl="node1" presStyleIdx="1" presStyleCnt="5" custLinFactX="25072" custLinFactNeighborX="100000" custLinFactNeighborY="-53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C2F184-6946-42E7-BF08-D12704599467}" type="pres">
      <dgm:prSet presAssocID="{5987D8B4-1CA5-4DDE-9DF8-7A2C6DF27139}" presName="sibTrans" presStyleCnt="0"/>
      <dgm:spPr/>
    </dgm:pt>
    <dgm:pt modelId="{E4505D55-3F51-4C18-8F47-91D6BA1882C8}" type="pres">
      <dgm:prSet presAssocID="{A7B0536B-5BAB-4A97-9B2C-C6A442EA0949}" presName="node" presStyleLbl="node1" presStyleIdx="2" presStyleCnt="5" custScaleX="112684" custScaleY="92868" custLinFactNeighborX="-5588" custLinFactNeighborY="-1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6AD63-2039-4AFE-A5E4-6953E2465E91}" type="pres">
      <dgm:prSet presAssocID="{FE7981FA-8805-4957-B5E5-52F35CA0988B}" presName="sibTrans" presStyleCnt="0"/>
      <dgm:spPr/>
    </dgm:pt>
    <dgm:pt modelId="{AEB6D4E9-D629-4DDC-B352-54F5751FC14A}" type="pres">
      <dgm:prSet presAssocID="{D1D72BB4-6183-48CD-B21E-83F02823294B}" presName="node" presStyleLbl="node1" presStyleIdx="3" presStyleCnt="5" custScaleX="113062" custScaleY="92818" custLinFactNeighborX="4223" custLinFactNeighborY="-1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BD20F-6D8F-431B-8E20-D8BAB6E394EA}" type="pres">
      <dgm:prSet presAssocID="{C0CEA322-96E9-4647-82D2-BB86CC398E04}" presName="sibTrans" presStyleCnt="0"/>
      <dgm:spPr/>
    </dgm:pt>
    <dgm:pt modelId="{EA2B22F2-EE62-437E-9FB6-3F91BB00F13F}" type="pres">
      <dgm:prSet presAssocID="{084A1F3B-F746-418F-AE20-7B774E8DFC2B}" presName="node" presStyleLbl="node1" presStyleIdx="4" presStyleCnt="5" custScaleX="143331" custLinFactNeighborX="3955" custLinFactNeighborY="77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782BEE-4FB5-4A0C-B3A9-C2E72D696A87}" srcId="{D99CA7F3-9F3D-4FFE-A92F-CAE18C25A5F2}" destId="{10B9EC4D-EC92-494A-9918-11144B1B4AC4}" srcOrd="0" destOrd="0" parTransId="{7C4CD44F-2E6B-4C11-AA08-6C93B710638F}" sibTransId="{30991B20-C0B0-44E0-B157-8160C61A4176}"/>
    <dgm:cxn modelId="{0CFB8CC1-3DA2-4D99-92EF-0CF83AB3988B}" type="presOf" srcId="{D1D72BB4-6183-48CD-B21E-83F02823294B}" destId="{AEB6D4E9-D629-4DDC-B352-54F5751FC14A}" srcOrd="0" destOrd="0" presId="urn:microsoft.com/office/officeart/2005/8/layout/default"/>
    <dgm:cxn modelId="{5B400FA2-962D-4400-A55A-E419772C05F7}" srcId="{D99CA7F3-9F3D-4FFE-A92F-CAE18C25A5F2}" destId="{A7B0536B-5BAB-4A97-9B2C-C6A442EA0949}" srcOrd="2" destOrd="0" parTransId="{D593A8F7-A79B-4EB1-A143-BCED6AA87397}" sibTransId="{FE7981FA-8805-4957-B5E5-52F35CA0988B}"/>
    <dgm:cxn modelId="{6D425F23-A3E7-480D-BF22-F76A6613DB36}" srcId="{D99CA7F3-9F3D-4FFE-A92F-CAE18C25A5F2}" destId="{084A1F3B-F746-418F-AE20-7B774E8DFC2B}" srcOrd="4" destOrd="0" parTransId="{EFC5A6E9-775E-4150-96D6-E5C76EB59C0E}" sibTransId="{3684ABCA-D127-43AA-96F8-630E273238D4}"/>
    <dgm:cxn modelId="{2440A09C-089B-4275-9857-3A0B242F16AF}" type="presOf" srcId="{A7B0536B-5BAB-4A97-9B2C-C6A442EA0949}" destId="{E4505D55-3F51-4C18-8F47-91D6BA1882C8}" srcOrd="0" destOrd="0" presId="urn:microsoft.com/office/officeart/2005/8/layout/default"/>
    <dgm:cxn modelId="{18539430-70B7-46C4-8FA3-F37ED9B77CFF}" srcId="{D99CA7F3-9F3D-4FFE-A92F-CAE18C25A5F2}" destId="{D1D72BB4-6183-48CD-B21E-83F02823294B}" srcOrd="3" destOrd="0" parTransId="{3A56AC27-3E5A-4BBD-AFF5-584FAD0675EE}" sibTransId="{C0CEA322-96E9-4647-82D2-BB86CC398E04}"/>
    <dgm:cxn modelId="{88158A8E-09E8-4BB3-9825-A0A6E595BA7E}" type="presOf" srcId="{084A1F3B-F746-418F-AE20-7B774E8DFC2B}" destId="{EA2B22F2-EE62-437E-9FB6-3F91BB00F13F}" srcOrd="0" destOrd="0" presId="urn:microsoft.com/office/officeart/2005/8/layout/default"/>
    <dgm:cxn modelId="{7C7E5323-DD02-4D7B-932D-77F35F2D8774}" srcId="{D99CA7F3-9F3D-4FFE-A92F-CAE18C25A5F2}" destId="{06CDFF3B-36AC-45D0-9382-4927506CC8B9}" srcOrd="1" destOrd="0" parTransId="{D66C5723-9171-43D9-84E8-3B679D469BF1}" sibTransId="{5987D8B4-1CA5-4DDE-9DF8-7A2C6DF27139}"/>
    <dgm:cxn modelId="{A05F7963-8668-4F62-B3E6-DC05DC7C1738}" type="presOf" srcId="{06CDFF3B-36AC-45D0-9382-4927506CC8B9}" destId="{40AD9595-25D0-4EE5-8228-12E89BBA9A9B}" srcOrd="0" destOrd="0" presId="urn:microsoft.com/office/officeart/2005/8/layout/default"/>
    <dgm:cxn modelId="{38E95AF9-3534-4102-B7F1-89C078027578}" type="presOf" srcId="{10B9EC4D-EC92-494A-9918-11144B1B4AC4}" destId="{27ADCDF5-7524-45FE-959F-3CB2527F23AD}" srcOrd="0" destOrd="0" presId="urn:microsoft.com/office/officeart/2005/8/layout/default"/>
    <dgm:cxn modelId="{650495B8-8F90-4C93-81BF-391A5182D3D2}" type="presOf" srcId="{D99CA7F3-9F3D-4FFE-A92F-CAE18C25A5F2}" destId="{E51198B7-3BF0-4709-8BD7-67544A827601}" srcOrd="0" destOrd="0" presId="urn:microsoft.com/office/officeart/2005/8/layout/default"/>
    <dgm:cxn modelId="{9EDF2C31-DEE0-4D82-BF87-AF89F5037613}" type="presParOf" srcId="{E51198B7-3BF0-4709-8BD7-67544A827601}" destId="{27ADCDF5-7524-45FE-959F-3CB2527F23AD}" srcOrd="0" destOrd="0" presId="urn:microsoft.com/office/officeart/2005/8/layout/default"/>
    <dgm:cxn modelId="{B5D454F7-4F02-4727-8F1F-315E8B82BB67}" type="presParOf" srcId="{E51198B7-3BF0-4709-8BD7-67544A827601}" destId="{22746FD0-067A-47EF-8F00-555FB9D94EE9}" srcOrd="1" destOrd="0" presId="urn:microsoft.com/office/officeart/2005/8/layout/default"/>
    <dgm:cxn modelId="{596988C4-5CD6-424A-AEDE-A444C9BC47E3}" type="presParOf" srcId="{E51198B7-3BF0-4709-8BD7-67544A827601}" destId="{40AD9595-25D0-4EE5-8228-12E89BBA9A9B}" srcOrd="2" destOrd="0" presId="urn:microsoft.com/office/officeart/2005/8/layout/default"/>
    <dgm:cxn modelId="{E62BD016-F0FF-4D97-89CE-F46852201C67}" type="presParOf" srcId="{E51198B7-3BF0-4709-8BD7-67544A827601}" destId="{49C2F184-6946-42E7-BF08-D12704599467}" srcOrd="3" destOrd="0" presId="urn:microsoft.com/office/officeart/2005/8/layout/default"/>
    <dgm:cxn modelId="{AC2F23D1-0179-41F5-A772-8D2585D8B788}" type="presParOf" srcId="{E51198B7-3BF0-4709-8BD7-67544A827601}" destId="{E4505D55-3F51-4C18-8F47-91D6BA1882C8}" srcOrd="4" destOrd="0" presId="urn:microsoft.com/office/officeart/2005/8/layout/default"/>
    <dgm:cxn modelId="{F9653F03-C0CD-4906-A6A2-8E354D431F5D}" type="presParOf" srcId="{E51198B7-3BF0-4709-8BD7-67544A827601}" destId="{9AD6AD63-2039-4AFE-A5E4-6953E2465E91}" srcOrd="5" destOrd="0" presId="urn:microsoft.com/office/officeart/2005/8/layout/default"/>
    <dgm:cxn modelId="{B057D19D-80A1-4C5D-B5D5-80E0371624CD}" type="presParOf" srcId="{E51198B7-3BF0-4709-8BD7-67544A827601}" destId="{AEB6D4E9-D629-4DDC-B352-54F5751FC14A}" srcOrd="6" destOrd="0" presId="urn:microsoft.com/office/officeart/2005/8/layout/default"/>
    <dgm:cxn modelId="{E8A0E38C-F714-4462-BC76-5DEE139F83AE}" type="presParOf" srcId="{E51198B7-3BF0-4709-8BD7-67544A827601}" destId="{AEBBD20F-6D8F-431B-8E20-D8BAB6E394EA}" srcOrd="7" destOrd="0" presId="urn:microsoft.com/office/officeart/2005/8/layout/default"/>
    <dgm:cxn modelId="{017AEA34-A003-4604-A472-A405D8F2D2F5}" type="presParOf" srcId="{E51198B7-3BF0-4709-8BD7-67544A827601}" destId="{EA2B22F2-EE62-437E-9FB6-3F91BB00F13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B1E3F16-EB82-402D-A453-CAE74E7D3BFE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2345B1-4A44-4E7C-80BF-AC23875A6B3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000" b="1" dirty="0" smtClean="0">
              <a:solidFill>
                <a:schemeClr val="accent1">
                  <a:lumMod val="75000"/>
                </a:schemeClr>
              </a:solidFill>
            </a:rPr>
            <a:t>Створення обстановки, що випереджає розвиток дітей</a:t>
          </a:r>
          <a:endParaRPr lang="ru-RU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945F54BD-B4A4-483A-9ECC-15017CA98B71}" type="parTrans" cxnId="{6AC241E4-2FFB-407D-B570-F573D701E5E5}">
      <dgm:prSet/>
      <dgm:spPr/>
      <dgm:t>
        <a:bodyPr/>
        <a:lstStyle/>
        <a:p>
          <a:endParaRPr lang="ru-RU"/>
        </a:p>
      </dgm:t>
    </dgm:pt>
    <dgm:pt modelId="{2E04FAB8-729B-4BF8-842C-5DDBF5FE4522}" type="sibTrans" cxnId="{6AC241E4-2FFB-407D-B570-F573D701E5E5}">
      <dgm:prSet/>
      <dgm:spPr/>
      <dgm:t>
        <a:bodyPr/>
        <a:lstStyle/>
        <a:p>
          <a:endParaRPr lang="ru-RU"/>
        </a:p>
      </dgm:t>
    </dgm:pt>
    <dgm:pt modelId="{4578926B-FDEE-43A2-93B7-ED539B924B6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uk-UA" sz="1800" b="1" dirty="0" err="1" smtClean="0">
              <a:solidFill>
                <a:schemeClr val="accent3">
                  <a:lumMod val="75000"/>
                </a:schemeClr>
              </a:solidFill>
            </a:rPr>
            <a:t>Ненав</a:t>
          </a:r>
          <a:r>
            <a:rPr lang="uk-UA" sz="1800" b="1" dirty="0" err="1" smtClean="0">
              <a:solidFill>
                <a:schemeClr val="accent3">
                  <a:lumMod val="75000"/>
                </a:schemeClr>
              </a:solidFill>
              <a:latin typeface="Constantia"/>
            </a:rPr>
            <a:t>̕</a:t>
          </a:r>
          <a:r>
            <a:rPr lang="uk-UA" sz="1800" b="1" dirty="0" err="1" smtClean="0">
              <a:solidFill>
                <a:schemeClr val="accent3">
                  <a:lumMod val="75000"/>
                </a:schemeClr>
              </a:solidFill>
            </a:rPr>
            <a:t>язлива</a:t>
          </a:r>
          <a:r>
            <a:rPr lang="uk-UA" sz="1800" b="1" dirty="0" smtClean="0">
              <a:solidFill>
                <a:schemeClr val="accent3">
                  <a:lumMod val="75000"/>
                </a:schemeClr>
              </a:solidFill>
            </a:rPr>
            <a:t>, доброзичлива, розумна допомога дорослих</a:t>
          </a:r>
          <a:endParaRPr lang="ru-RU" sz="1800" b="1" dirty="0">
            <a:solidFill>
              <a:schemeClr val="accent3">
                <a:lumMod val="75000"/>
              </a:schemeClr>
            </a:solidFill>
          </a:endParaRPr>
        </a:p>
      </dgm:t>
    </dgm:pt>
    <dgm:pt modelId="{6F3D93E0-2AD7-4682-B75E-9434B41074A2}" type="parTrans" cxnId="{9558E63F-8E02-4831-A6ED-23217622688E}">
      <dgm:prSet/>
      <dgm:spPr/>
      <dgm:t>
        <a:bodyPr/>
        <a:lstStyle/>
        <a:p>
          <a:endParaRPr lang="ru-RU"/>
        </a:p>
      </dgm:t>
    </dgm:pt>
    <dgm:pt modelId="{5D4904CE-8B19-4758-A2D2-44A9F71D585F}" type="sibTrans" cxnId="{9558E63F-8E02-4831-A6ED-23217622688E}">
      <dgm:prSet/>
      <dgm:spPr/>
      <dgm:t>
        <a:bodyPr/>
        <a:lstStyle/>
        <a:p>
          <a:endParaRPr lang="ru-RU"/>
        </a:p>
      </dgm:t>
    </dgm:pt>
    <dgm:pt modelId="{43F2D022-D266-41EC-81C7-8921C4A2A7F4}">
      <dgm:prSet phldrT="[Текст]" phldr="1"/>
      <dgm:spPr/>
      <dgm:t>
        <a:bodyPr/>
        <a:lstStyle/>
        <a:p>
          <a:endParaRPr lang="ru-RU" dirty="0"/>
        </a:p>
      </dgm:t>
    </dgm:pt>
    <dgm:pt modelId="{198BEC04-35BE-4633-A68F-7C03090D0609}" type="parTrans" cxnId="{8677EAD1-2C1B-4E07-AFF4-0791C460BBCB}">
      <dgm:prSet/>
      <dgm:spPr/>
      <dgm:t>
        <a:bodyPr/>
        <a:lstStyle/>
        <a:p>
          <a:endParaRPr lang="ru-RU"/>
        </a:p>
      </dgm:t>
    </dgm:pt>
    <dgm:pt modelId="{8CC61FDF-7E11-4981-B868-F4E6E13887EB}" type="sibTrans" cxnId="{8677EAD1-2C1B-4E07-AFF4-0791C460BBCB}">
      <dgm:prSet/>
      <dgm:spPr/>
      <dgm:t>
        <a:bodyPr/>
        <a:lstStyle/>
        <a:p>
          <a:endParaRPr lang="ru-RU"/>
        </a:p>
      </dgm:t>
    </dgm:pt>
    <dgm:pt modelId="{36C0E3DF-2BF4-4BAE-BDB4-9735DF2DCE21}">
      <dgm:prSet phldrT="[Текст]" phldr="1"/>
      <dgm:spPr/>
      <dgm:t>
        <a:bodyPr/>
        <a:lstStyle/>
        <a:p>
          <a:endParaRPr lang="ru-RU"/>
        </a:p>
      </dgm:t>
    </dgm:pt>
    <dgm:pt modelId="{A6FA745A-D309-42C8-A18C-E6B4BA54041F}" type="parTrans" cxnId="{00955437-60E3-40FC-B2A9-5E60852D81C0}">
      <dgm:prSet/>
      <dgm:spPr/>
      <dgm:t>
        <a:bodyPr/>
        <a:lstStyle/>
        <a:p>
          <a:endParaRPr lang="ru-RU"/>
        </a:p>
      </dgm:t>
    </dgm:pt>
    <dgm:pt modelId="{3AD8B434-44F5-4C6D-AE0E-0BC76E8CF613}" type="sibTrans" cxnId="{00955437-60E3-40FC-B2A9-5E60852D81C0}">
      <dgm:prSet/>
      <dgm:spPr/>
      <dgm:t>
        <a:bodyPr/>
        <a:lstStyle/>
        <a:p>
          <a:endParaRPr lang="ru-RU"/>
        </a:p>
      </dgm:t>
    </dgm:pt>
    <dgm:pt modelId="{8CC88D00-B738-4D56-A8C1-A4B1A3F9C203}">
      <dgm:prSet phldrT="[Текст]" phldr="1" custLinFactNeighborX="-74305" custLinFactNeighborY="-49931"/>
      <dgm:spPr/>
      <dgm:t>
        <a:bodyPr/>
        <a:lstStyle/>
        <a:p>
          <a:endParaRPr lang="ru-RU" dirty="0"/>
        </a:p>
      </dgm:t>
    </dgm:pt>
    <dgm:pt modelId="{E02300E9-DF4A-48A5-A662-7088FCB486F9}" type="parTrans" cxnId="{9964BE13-A9E4-4B02-B11F-8CB985297564}">
      <dgm:prSet/>
      <dgm:spPr/>
      <dgm:t>
        <a:bodyPr/>
        <a:lstStyle/>
        <a:p>
          <a:endParaRPr lang="ru-RU"/>
        </a:p>
      </dgm:t>
    </dgm:pt>
    <dgm:pt modelId="{DBF65B81-77E1-4A48-A53E-A4394B23D338}" type="sibTrans" cxnId="{9964BE13-A9E4-4B02-B11F-8CB985297564}">
      <dgm:prSet/>
      <dgm:spPr/>
      <dgm:t>
        <a:bodyPr/>
        <a:lstStyle/>
        <a:p>
          <a:endParaRPr lang="ru-RU"/>
        </a:p>
      </dgm:t>
    </dgm:pt>
    <dgm:pt modelId="{9A1C24B4-038F-4030-8A37-7C6D47D9EA0C}">
      <dgm:prSet phldrT="[Текст]" phldr="1" custLinFactNeighborX="-74305" custLinFactNeighborY="-49931"/>
      <dgm:spPr/>
      <dgm:t>
        <a:bodyPr/>
        <a:lstStyle/>
        <a:p>
          <a:endParaRPr lang="ru-RU" dirty="0"/>
        </a:p>
      </dgm:t>
    </dgm:pt>
    <dgm:pt modelId="{28D8795D-01BA-4023-9725-AB918967A897}" type="parTrans" cxnId="{FCB79F3D-C52F-4121-8923-F5B047299DC3}">
      <dgm:prSet/>
      <dgm:spPr/>
      <dgm:t>
        <a:bodyPr/>
        <a:lstStyle/>
        <a:p>
          <a:endParaRPr lang="ru-RU"/>
        </a:p>
      </dgm:t>
    </dgm:pt>
    <dgm:pt modelId="{AC21140A-87A8-4FF2-9020-C149DE4107A8}" type="sibTrans" cxnId="{FCB79F3D-C52F-4121-8923-F5B047299DC3}">
      <dgm:prSet/>
      <dgm:spPr/>
      <dgm:t>
        <a:bodyPr/>
        <a:lstStyle/>
        <a:p>
          <a:endParaRPr lang="ru-RU"/>
        </a:p>
      </dgm:t>
    </dgm:pt>
    <dgm:pt modelId="{E5A195D9-2F65-4E3A-8097-1F2DB98A4A07}">
      <dgm:prSet phldrT="[Текст]" phldr="1" custLinFactNeighborX="-74305" custLinFactNeighborY="-49931"/>
      <dgm:spPr/>
      <dgm:t>
        <a:bodyPr/>
        <a:lstStyle/>
        <a:p>
          <a:endParaRPr lang="ru-RU" dirty="0"/>
        </a:p>
      </dgm:t>
    </dgm:pt>
    <dgm:pt modelId="{22807564-5ADF-48F4-A957-79C39520C114}" type="parTrans" cxnId="{A297E7F8-9053-4A88-B1A3-4D689EA291C5}">
      <dgm:prSet/>
      <dgm:spPr/>
      <dgm:t>
        <a:bodyPr/>
        <a:lstStyle/>
        <a:p>
          <a:endParaRPr lang="ru-RU"/>
        </a:p>
      </dgm:t>
    </dgm:pt>
    <dgm:pt modelId="{E22F8543-7561-4AF2-B68E-28990416A646}" type="sibTrans" cxnId="{A297E7F8-9053-4A88-B1A3-4D689EA291C5}">
      <dgm:prSet/>
      <dgm:spPr/>
      <dgm:t>
        <a:bodyPr/>
        <a:lstStyle/>
        <a:p>
          <a:endParaRPr lang="ru-RU"/>
        </a:p>
      </dgm:t>
    </dgm:pt>
    <dgm:pt modelId="{DBC9B3F0-DC44-4703-BDED-1312107D9333}">
      <dgm:prSet phldrT="[Текст]" phldr="1" custLinFactNeighborX="-74305" custLinFactNeighborY="-49931"/>
      <dgm:spPr/>
      <dgm:t>
        <a:bodyPr/>
        <a:lstStyle/>
        <a:p>
          <a:endParaRPr lang="ru-RU" dirty="0"/>
        </a:p>
      </dgm:t>
    </dgm:pt>
    <dgm:pt modelId="{476E1240-F707-42D6-9672-AF3C530851B8}" type="parTrans" cxnId="{FCC7A114-4DA5-467A-BF2C-A1CC497EF417}">
      <dgm:prSet/>
      <dgm:spPr/>
      <dgm:t>
        <a:bodyPr/>
        <a:lstStyle/>
        <a:p>
          <a:endParaRPr lang="ru-RU"/>
        </a:p>
      </dgm:t>
    </dgm:pt>
    <dgm:pt modelId="{2B4B433A-1671-42FD-8B6D-383B2B101E64}" type="sibTrans" cxnId="{FCC7A114-4DA5-467A-BF2C-A1CC497EF417}">
      <dgm:prSet/>
      <dgm:spPr/>
      <dgm:t>
        <a:bodyPr/>
        <a:lstStyle/>
        <a:p>
          <a:endParaRPr lang="ru-RU"/>
        </a:p>
      </dgm:t>
    </dgm:pt>
    <dgm:pt modelId="{7F0EE301-EB36-4FB2-8F8F-D2A5C778568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000" b="1" dirty="0" smtClean="0">
              <a:solidFill>
                <a:schemeClr val="accent3">
                  <a:lumMod val="75000"/>
                </a:schemeClr>
              </a:solidFill>
            </a:rPr>
            <a:t>Надання школяреві великої свободи у виборі діяльності</a:t>
          </a:r>
          <a:endParaRPr lang="ru-RU" sz="2000" b="1" dirty="0">
            <a:solidFill>
              <a:schemeClr val="accent3">
                <a:lumMod val="75000"/>
              </a:schemeClr>
            </a:solidFill>
          </a:endParaRPr>
        </a:p>
      </dgm:t>
    </dgm:pt>
    <dgm:pt modelId="{9E16989E-8311-44F8-A181-3346F73C1B00}" type="parTrans" cxnId="{97A36209-7D07-4DFC-9E1E-F7FA17C5A795}">
      <dgm:prSet/>
      <dgm:spPr/>
      <dgm:t>
        <a:bodyPr/>
        <a:lstStyle/>
        <a:p>
          <a:endParaRPr lang="ru-RU"/>
        </a:p>
      </dgm:t>
    </dgm:pt>
    <dgm:pt modelId="{6F18BDFF-D780-4574-9405-29CAA0BB8C8A}" type="sibTrans" cxnId="{97A36209-7D07-4DFC-9E1E-F7FA17C5A795}">
      <dgm:prSet/>
      <dgm:spPr/>
      <dgm:t>
        <a:bodyPr/>
        <a:lstStyle/>
        <a:p>
          <a:endParaRPr lang="ru-RU"/>
        </a:p>
      </dgm:t>
    </dgm:pt>
    <dgm:pt modelId="{889A2D75-0829-48D3-A557-13D300A0AF91}" type="pres">
      <dgm:prSet presAssocID="{0B1E3F16-EB82-402D-A453-CAE74E7D3BF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9FE5BC-8808-4E30-9D37-4F09CD64F9A6}" type="pres">
      <dgm:prSet presAssocID="{0B1E3F16-EB82-402D-A453-CAE74E7D3BFE}" presName="ellipse" presStyleLbl="trBgShp" presStyleIdx="0" presStyleCnt="1" custScaleX="183451" custScaleY="27231" custLinFactNeighborX="-1143" custLinFactNeighborY="-3949"/>
      <dgm:spPr/>
    </dgm:pt>
    <dgm:pt modelId="{2FE9FB37-394B-4716-84B5-CA7C98BB9980}" type="pres">
      <dgm:prSet presAssocID="{0B1E3F16-EB82-402D-A453-CAE74E7D3BFE}" presName="arrow1" presStyleLbl="fgShp" presStyleIdx="0" presStyleCnt="1" custLinFactY="74145" custLinFactNeighborX="-2497" custLinFactNeighborY="100000"/>
      <dgm:spPr/>
    </dgm:pt>
    <dgm:pt modelId="{E3366786-45C8-4C53-A625-6EF15491AB6C}" type="pres">
      <dgm:prSet presAssocID="{0B1E3F16-EB82-402D-A453-CAE74E7D3BFE}" presName="rectangle" presStyleLbl="revTx" presStyleIdx="0" presStyleCnt="1" custFlipHor="1" custScaleX="202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7362C-B9E1-4D5D-ACB7-807C49C26475}" type="pres">
      <dgm:prSet presAssocID="{4578926B-FDEE-43A2-93B7-ED539B924B61}" presName="item1" presStyleLbl="node1" presStyleIdx="0" presStyleCnt="3" custScaleX="250003" custScaleY="136288" custLinFactX="-33767" custLinFactY="-24953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D920C-B625-433C-88E1-6A9AF6CD86BA}" type="pres">
      <dgm:prSet presAssocID="{7F0EE301-EB36-4FB2-8F8F-D2A5C7785685}" presName="item2" presStyleLbl="node1" presStyleIdx="1" presStyleCnt="3" custScaleX="237503" custScaleY="137501" custLinFactNeighborX="63197" custLinFactNeighborY="81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15333-708A-4A7F-987E-B8366AA72AB9}" type="pres">
      <dgm:prSet presAssocID="{43F2D022-D266-41EC-81C7-8921C4A2A7F4}" presName="item3" presStyleLbl="node1" presStyleIdx="2" presStyleCnt="3" custScaleX="271522" custScaleY="135824" custLinFactX="17225" custLinFactNeighborX="100000" custLinFactNeighborY="-32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BD96D3-E177-44D0-9066-0B091B79AC7A}" type="pres">
      <dgm:prSet presAssocID="{0B1E3F16-EB82-402D-A453-CAE74E7D3BFE}" presName="funnel" presStyleLbl="trAlignAcc1" presStyleIdx="0" presStyleCnt="1" custScaleX="185034" custScaleY="125336" custLinFactNeighborX="-1814" custLinFactNeighborY="3174"/>
      <dgm:spPr/>
    </dgm:pt>
  </dgm:ptLst>
  <dgm:cxnLst>
    <dgm:cxn modelId="{8677EAD1-2C1B-4E07-AFF4-0791C460BBCB}" srcId="{0B1E3F16-EB82-402D-A453-CAE74E7D3BFE}" destId="{43F2D022-D266-41EC-81C7-8921C4A2A7F4}" srcOrd="3" destOrd="0" parTransId="{198BEC04-35BE-4633-A68F-7C03090D0609}" sibTransId="{8CC61FDF-7E11-4981-B868-F4E6E13887EB}"/>
    <dgm:cxn modelId="{FCB79F3D-C52F-4121-8923-F5B047299DC3}" srcId="{0B1E3F16-EB82-402D-A453-CAE74E7D3BFE}" destId="{9A1C24B4-038F-4030-8A37-7C6D47D9EA0C}" srcOrd="6" destOrd="0" parTransId="{28D8795D-01BA-4023-9725-AB918967A897}" sibTransId="{AC21140A-87A8-4FF2-9020-C149DE4107A8}"/>
    <dgm:cxn modelId="{9558E63F-8E02-4831-A6ED-23217622688E}" srcId="{0B1E3F16-EB82-402D-A453-CAE74E7D3BFE}" destId="{4578926B-FDEE-43A2-93B7-ED539B924B61}" srcOrd="1" destOrd="0" parTransId="{6F3D93E0-2AD7-4682-B75E-9434B41074A2}" sibTransId="{5D4904CE-8B19-4758-A2D2-44A9F71D585F}"/>
    <dgm:cxn modelId="{00955437-60E3-40FC-B2A9-5E60852D81C0}" srcId="{0B1E3F16-EB82-402D-A453-CAE74E7D3BFE}" destId="{36C0E3DF-2BF4-4BAE-BDB4-9735DF2DCE21}" srcOrd="4" destOrd="0" parTransId="{A6FA745A-D309-42C8-A18C-E6B4BA54041F}" sibTransId="{3AD8B434-44F5-4C6D-AE0E-0BC76E8CF613}"/>
    <dgm:cxn modelId="{B1915D81-9233-4E0D-8D08-558C0BD3B4F8}" type="presOf" srcId="{0B1E3F16-EB82-402D-A453-CAE74E7D3BFE}" destId="{889A2D75-0829-48D3-A557-13D300A0AF91}" srcOrd="0" destOrd="0" presId="urn:microsoft.com/office/officeart/2005/8/layout/funnel1"/>
    <dgm:cxn modelId="{56D9F616-C919-42F7-A657-70B73179E4AE}" type="presOf" srcId="{B22345B1-4A44-4E7C-80BF-AC23875A6B31}" destId="{B6C15333-708A-4A7F-987E-B8366AA72AB9}" srcOrd="0" destOrd="0" presId="urn:microsoft.com/office/officeart/2005/8/layout/funnel1"/>
    <dgm:cxn modelId="{344F5AFE-4B61-4AEA-AA82-537849EFF2E2}" type="presOf" srcId="{7F0EE301-EB36-4FB2-8F8F-D2A5C7785685}" destId="{AAB7362C-B9E1-4D5D-ACB7-807C49C26475}" srcOrd="0" destOrd="0" presId="urn:microsoft.com/office/officeart/2005/8/layout/funnel1"/>
    <dgm:cxn modelId="{AE08142A-4FD8-4C8A-BE45-C8C20A7BD844}" type="presOf" srcId="{43F2D022-D266-41EC-81C7-8921C4A2A7F4}" destId="{E3366786-45C8-4C53-A625-6EF15491AB6C}" srcOrd="0" destOrd="0" presId="urn:microsoft.com/office/officeart/2005/8/layout/funnel1"/>
    <dgm:cxn modelId="{9964BE13-A9E4-4B02-B11F-8CB985297564}" srcId="{0B1E3F16-EB82-402D-A453-CAE74E7D3BFE}" destId="{8CC88D00-B738-4D56-A8C1-A4B1A3F9C203}" srcOrd="5" destOrd="0" parTransId="{E02300E9-DF4A-48A5-A662-7088FCB486F9}" sibTransId="{DBF65B81-77E1-4A48-A53E-A4394B23D338}"/>
    <dgm:cxn modelId="{6AC241E4-2FFB-407D-B570-F573D701E5E5}" srcId="{0B1E3F16-EB82-402D-A453-CAE74E7D3BFE}" destId="{B22345B1-4A44-4E7C-80BF-AC23875A6B31}" srcOrd="0" destOrd="0" parTransId="{945F54BD-B4A4-483A-9ECC-15017CA98B71}" sibTransId="{2E04FAB8-729B-4BF8-842C-5DDBF5FE4522}"/>
    <dgm:cxn modelId="{FCC7A114-4DA5-467A-BF2C-A1CC497EF417}" srcId="{0B1E3F16-EB82-402D-A453-CAE74E7D3BFE}" destId="{DBC9B3F0-DC44-4703-BDED-1312107D9333}" srcOrd="8" destOrd="0" parTransId="{476E1240-F707-42D6-9672-AF3C530851B8}" sibTransId="{2B4B433A-1671-42FD-8B6D-383B2B101E64}"/>
    <dgm:cxn modelId="{97A36209-7D07-4DFC-9E1E-F7FA17C5A795}" srcId="{0B1E3F16-EB82-402D-A453-CAE74E7D3BFE}" destId="{7F0EE301-EB36-4FB2-8F8F-D2A5C7785685}" srcOrd="2" destOrd="0" parTransId="{9E16989E-8311-44F8-A181-3346F73C1B00}" sibTransId="{6F18BDFF-D780-4574-9405-29CAA0BB8C8A}"/>
    <dgm:cxn modelId="{26F96DF8-8646-4A52-B8FD-A1BE399B33CF}" type="presOf" srcId="{4578926B-FDEE-43A2-93B7-ED539B924B61}" destId="{98ED920C-B625-433C-88E1-6A9AF6CD86BA}" srcOrd="0" destOrd="0" presId="urn:microsoft.com/office/officeart/2005/8/layout/funnel1"/>
    <dgm:cxn modelId="{A297E7F8-9053-4A88-B1A3-4D689EA291C5}" srcId="{0B1E3F16-EB82-402D-A453-CAE74E7D3BFE}" destId="{E5A195D9-2F65-4E3A-8097-1F2DB98A4A07}" srcOrd="7" destOrd="0" parTransId="{22807564-5ADF-48F4-A957-79C39520C114}" sibTransId="{E22F8543-7561-4AF2-B68E-28990416A646}"/>
    <dgm:cxn modelId="{DC01F875-A4CD-49E9-98FC-1AD0D5CC1673}" type="presParOf" srcId="{889A2D75-0829-48D3-A557-13D300A0AF91}" destId="{F49FE5BC-8808-4E30-9D37-4F09CD64F9A6}" srcOrd="0" destOrd="0" presId="urn:microsoft.com/office/officeart/2005/8/layout/funnel1"/>
    <dgm:cxn modelId="{40C5578D-D0CA-4DD4-B944-8840A6C86903}" type="presParOf" srcId="{889A2D75-0829-48D3-A557-13D300A0AF91}" destId="{2FE9FB37-394B-4716-84B5-CA7C98BB9980}" srcOrd="1" destOrd="0" presId="urn:microsoft.com/office/officeart/2005/8/layout/funnel1"/>
    <dgm:cxn modelId="{1C0E67DC-CBAB-4056-83AD-45FE5CB106B7}" type="presParOf" srcId="{889A2D75-0829-48D3-A557-13D300A0AF91}" destId="{E3366786-45C8-4C53-A625-6EF15491AB6C}" srcOrd="2" destOrd="0" presId="urn:microsoft.com/office/officeart/2005/8/layout/funnel1"/>
    <dgm:cxn modelId="{6F7F696B-F8DA-4646-AC8D-3CCD09AD79B8}" type="presParOf" srcId="{889A2D75-0829-48D3-A557-13D300A0AF91}" destId="{AAB7362C-B9E1-4D5D-ACB7-807C49C26475}" srcOrd="3" destOrd="0" presId="urn:microsoft.com/office/officeart/2005/8/layout/funnel1"/>
    <dgm:cxn modelId="{CA53D948-D362-461A-A4CF-4310ED383A96}" type="presParOf" srcId="{889A2D75-0829-48D3-A557-13D300A0AF91}" destId="{98ED920C-B625-433C-88E1-6A9AF6CD86BA}" srcOrd="4" destOrd="0" presId="urn:microsoft.com/office/officeart/2005/8/layout/funnel1"/>
    <dgm:cxn modelId="{491FD680-ABDC-4546-8395-FFE6591C89C9}" type="presParOf" srcId="{889A2D75-0829-48D3-A557-13D300A0AF91}" destId="{B6C15333-708A-4A7F-987E-B8366AA72AB9}" srcOrd="5" destOrd="0" presId="urn:microsoft.com/office/officeart/2005/8/layout/funnel1"/>
    <dgm:cxn modelId="{AFF9DBB4-6195-41C8-8F1C-9BECEA809DE2}" type="presParOf" srcId="{889A2D75-0829-48D3-A557-13D300A0AF91}" destId="{27BD96D3-E177-44D0-9066-0B091B79AC7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C03506-EDAD-4260-B19D-BCE80E07912E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A025B6-1F19-42DE-B535-349F14496DFC}" type="pres">
      <dgm:prSet presAssocID="{7FC03506-EDAD-4260-B19D-BCE80E07912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D99F590-53B2-4765-99D5-94D9DE6FAD46}" type="presOf" srcId="{7FC03506-EDAD-4260-B19D-BCE80E07912E}" destId="{2EA025B6-1F19-42DE-B535-349F14496DFC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58820-B1AF-45A4-B3AA-AB679D67E4A0}">
      <dsp:nvSpPr>
        <dsp:cNvPr id="0" name=""/>
        <dsp:cNvSpPr/>
      </dsp:nvSpPr>
      <dsp:spPr>
        <a:xfrm>
          <a:off x="842075" y="0"/>
          <a:ext cx="4214842" cy="421484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61D64-4006-427F-990E-884E85EDAF0C}">
      <dsp:nvSpPr>
        <dsp:cNvPr id="0" name=""/>
        <dsp:cNvSpPr/>
      </dsp:nvSpPr>
      <dsp:spPr>
        <a:xfrm>
          <a:off x="1551098" y="423748"/>
          <a:ext cx="5536443" cy="997732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i="1" kern="1200" dirty="0" smtClean="0"/>
            <a:t>Створення умов для всебічного розвитку дитини </a:t>
          </a:r>
          <a:endParaRPr lang="en-US" sz="2300" b="1" i="1" kern="1200" dirty="0"/>
        </a:p>
      </dsp:txBody>
      <dsp:txXfrm>
        <a:off x="1599803" y="472453"/>
        <a:ext cx="5439033" cy="900322"/>
      </dsp:txXfrm>
    </dsp:sp>
    <dsp:sp modelId="{376DD7AB-09D2-4A66-B7E8-8F355890C5D3}">
      <dsp:nvSpPr>
        <dsp:cNvPr id="0" name=""/>
        <dsp:cNvSpPr/>
      </dsp:nvSpPr>
      <dsp:spPr>
        <a:xfrm>
          <a:off x="1566276" y="1546196"/>
          <a:ext cx="5506088" cy="997732"/>
        </a:xfrm>
        <a:prstGeom prst="round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i="1" kern="1200" dirty="0" smtClean="0"/>
            <a:t>Розвиток індивідуальних особливостей учнів</a:t>
          </a:r>
          <a:endParaRPr lang="en-US" sz="2300" b="1" i="1" kern="1200" dirty="0"/>
        </a:p>
      </dsp:txBody>
      <dsp:txXfrm>
        <a:off x="1614981" y="1594901"/>
        <a:ext cx="5408678" cy="900322"/>
      </dsp:txXfrm>
    </dsp:sp>
    <dsp:sp modelId="{EFE05F86-1AB7-4512-9EA8-532D7D7AA60D}">
      <dsp:nvSpPr>
        <dsp:cNvPr id="0" name=""/>
        <dsp:cNvSpPr/>
      </dsp:nvSpPr>
      <dsp:spPr>
        <a:xfrm>
          <a:off x="1566276" y="2668645"/>
          <a:ext cx="5506088" cy="997732"/>
        </a:xfrm>
        <a:prstGeom prst="round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/>
            <a:t>Впровадження нових форм і методів роботи</a:t>
          </a:r>
          <a:endParaRPr lang="en-US" sz="2200" b="1" i="1" kern="1200" dirty="0"/>
        </a:p>
      </dsp:txBody>
      <dsp:txXfrm>
        <a:off x="1614981" y="2717350"/>
        <a:ext cx="5408678" cy="9003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85021-1825-479E-81B2-0EA429E8BD56}">
      <dsp:nvSpPr>
        <dsp:cNvPr id="0" name=""/>
        <dsp:cNvSpPr/>
      </dsp:nvSpPr>
      <dsp:spPr>
        <a:xfrm>
          <a:off x="2368375" y="2884939"/>
          <a:ext cx="3508821" cy="2315926"/>
        </a:xfrm>
        <a:prstGeom prst="ellipse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accent5">
                  <a:lumMod val="75000"/>
                </a:schemeClr>
              </a:solidFill>
            </a:rPr>
            <a:t>Очікувані результати</a:t>
          </a:r>
          <a:endParaRPr lang="ru-RU" sz="3200" b="1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2882230" y="3224099"/>
        <a:ext cx="2481111" cy="1637606"/>
      </dsp:txXfrm>
    </dsp:sp>
    <dsp:sp modelId="{E409C9B2-6DCB-49C7-A194-137A33BB969B}">
      <dsp:nvSpPr>
        <dsp:cNvPr id="0" name=""/>
        <dsp:cNvSpPr/>
      </dsp:nvSpPr>
      <dsp:spPr>
        <a:xfrm rot="10800000">
          <a:off x="757205" y="3726558"/>
          <a:ext cx="1522556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CB288-F9AB-4845-A65F-9D8DCB2DED3F}">
      <dsp:nvSpPr>
        <dsp:cNvPr id="0" name=""/>
        <dsp:cNvSpPr/>
      </dsp:nvSpPr>
      <dsp:spPr>
        <a:xfrm>
          <a:off x="-256714" y="3421314"/>
          <a:ext cx="2027838" cy="12431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75000"/>
                <a:shade val="85000"/>
                <a:satMod val="230000"/>
              </a:schemeClr>
            </a:gs>
            <a:gs pos="25000">
              <a:schemeClr val="accent2">
                <a:tint val="90000"/>
                <a:shade val="70000"/>
                <a:satMod val="220000"/>
              </a:schemeClr>
            </a:gs>
            <a:gs pos="50000">
              <a:schemeClr val="accent2">
                <a:tint val="90000"/>
                <a:shade val="58000"/>
                <a:satMod val="225000"/>
              </a:schemeClr>
            </a:gs>
            <a:gs pos="65000">
              <a:schemeClr val="accent2">
                <a:tint val="90000"/>
                <a:shade val="58000"/>
                <a:satMod val="225000"/>
              </a:schemeClr>
            </a:gs>
            <a:gs pos="80000">
              <a:schemeClr val="accent2">
                <a:tint val="90000"/>
                <a:shade val="69000"/>
                <a:satMod val="220000"/>
              </a:schemeClr>
            </a:gs>
            <a:gs pos="100000">
              <a:schemeClr val="accent2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accent1">
                  <a:lumMod val="75000"/>
                </a:schemeClr>
              </a:solidFill>
            </a:rPr>
            <a:t>Готовність до </a:t>
          </a:r>
          <a:r>
            <a:rPr lang="uk-UA" sz="1800" b="1" kern="1200" dirty="0" err="1" smtClean="0">
              <a:solidFill>
                <a:schemeClr val="accent1">
                  <a:lumMod val="75000"/>
                </a:schemeClr>
              </a:solidFill>
            </a:rPr>
            <a:t>розв</a:t>
          </a:r>
          <a:r>
            <a:rPr lang="uk-UA" sz="1800" b="1" kern="1200" dirty="0" err="1" smtClean="0">
              <a:solidFill>
                <a:schemeClr val="accent1">
                  <a:lumMod val="75000"/>
                </a:schemeClr>
              </a:solidFill>
              <a:latin typeface="Constantia"/>
            </a:rPr>
            <a:t>̕</a:t>
          </a:r>
          <a:r>
            <a:rPr lang="uk-UA" sz="1800" b="1" kern="1200" dirty="0" err="1" smtClean="0">
              <a:solidFill>
                <a:schemeClr val="accent1">
                  <a:lumMod val="75000"/>
                </a:schemeClr>
              </a:solidFill>
            </a:rPr>
            <a:t>язання</a:t>
          </a:r>
          <a:r>
            <a:rPr lang="uk-UA" sz="1800" b="1" kern="1200" dirty="0" smtClean="0">
              <a:solidFill>
                <a:schemeClr val="accent1">
                  <a:lumMod val="75000"/>
                </a:schemeClr>
              </a:solidFill>
            </a:rPr>
            <a:t> проблем</a:t>
          </a:r>
          <a:endParaRPr lang="ru-RU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-220303" y="3457725"/>
        <a:ext cx="1955016" cy="1170354"/>
      </dsp:txXfrm>
    </dsp:sp>
    <dsp:sp modelId="{04D0FD20-6D9D-48E2-8614-E58BF5CEA332}">
      <dsp:nvSpPr>
        <dsp:cNvPr id="0" name=""/>
        <dsp:cNvSpPr/>
      </dsp:nvSpPr>
      <dsp:spPr>
        <a:xfrm rot="12616830">
          <a:off x="1134366" y="2479405"/>
          <a:ext cx="1705010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E196A-504B-440D-9F8D-DB80F0A8B5EB}">
      <dsp:nvSpPr>
        <dsp:cNvPr id="0" name=""/>
        <dsp:cNvSpPr/>
      </dsp:nvSpPr>
      <dsp:spPr>
        <a:xfrm>
          <a:off x="159540" y="1744299"/>
          <a:ext cx="2182272" cy="12431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accent1">
                  <a:lumMod val="75000"/>
                </a:schemeClr>
              </a:solidFill>
            </a:rPr>
            <a:t>Вміння планувати та оцінювати свою діяльність</a:t>
          </a:r>
          <a:endParaRPr lang="ru-RU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95951" y="1780710"/>
        <a:ext cx="2109450" cy="1170354"/>
      </dsp:txXfrm>
    </dsp:sp>
    <dsp:sp modelId="{54C334F7-18FA-48AB-B154-76504812AAC0}">
      <dsp:nvSpPr>
        <dsp:cNvPr id="0" name=""/>
        <dsp:cNvSpPr/>
      </dsp:nvSpPr>
      <dsp:spPr>
        <a:xfrm rot="14374926">
          <a:off x="1696089" y="1544145"/>
          <a:ext cx="2290732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AC54A-72EA-4F9A-AAA1-AD76159BB755}">
      <dsp:nvSpPr>
        <dsp:cNvPr id="0" name=""/>
        <dsp:cNvSpPr/>
      </dsp:nvSpPr>
      <dsp:spPr>
        <a:xfrm>
          <a:off x="1055415" y="251188"/>
          <a:ext cx="2412275" cy="12431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30000"/>
                <a:satMod val="250000"/>
              </a:schemeClr>
            </a:gs>
            <a:gs pos="72000">
              <a:schemeClr val="accent6">
                <a:tint val="75000"/>
                <a:satMod val="210000"/>
              </a:schemeClr>
            </a:gs>
            <a:gs pos="100000">
              <a:schemeClr val="accent6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 smtClean="0">
              <a:solidFill>
                <a:schemeClr val="accent3">
                  <a:lumMod val="50000"/>
                </a:schemeClr>
              </a:solidFill>
            </a:rPr>
            <a:t>Комунікативність</a:t>
          </a:r>
          <a:r>
            <a:rPr lang="uk-UA" sz="1800" b="1" kern="1200" dirty="0" smtClean="0">
              <a:solidFill>
                <a:schemeClr val="accent3">
                  <a:lumMod val="50000"/>
                </a:schemeClr>
              </a:solidFill>
            </a:rPr>
            <a:t>, вміння спілкуватись</a:t>
          </a:r>
          <a:endParaRPr lang="ru-RU" sz="18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91826" y="287599"/>
        <a:ext cx="2339453" cy="1170354"/>
      </dsp:txXfrm>
    </dsp:sp>
    <dsp:sp modelId="{2D62D02C-ECCB-4F8B-B019-812FDF06CE57}">
      <dsp:nvSpPr>
        <dsp:cNvPr id="0" name=""/>
        <dsp:cNvSpPr/>
      </dsp:nvSpPr>
      <dsp:spPr>
        <a:xfrm rot="17280000">
          <a:off x="3817489" y="1503131"/>
          <a:ext cx="205546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97330-32DE-4746-B46C-B87FDE3DCFE2}">
      <dsp:nvSpPr>
        <dsp:cNvPr id="0" name=""/>
        <dsp:cNvSpPr/>
      </dsp:nvSpPr>
      <dsp:spPr>
        <a:xfrm>
          <a:off x="3966989" y="220456"/>
          <a:ext cx="2391638" cy="12431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30000"/>
                <a:satMod val="250000"/>
              </a:schemeClr>
            </a:gs>
            <a:gs pos="72000">
              <a:schemeClr val="accent5">
                <a:tint val="75000"/>
                <a:satMod val="210000"/>
              </a:schemeClr>
            </a:gs>
            <a:gs pos="100000">
              <a:schemeClr val="accent5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>
              <a:lumMod val="5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50000"/>
                </a:schemeClr>
              </a:solidFill>
            </a:rPr>
            <a:t>Готовність працювати в групах</a:t>
          </a:r>
          <a:endParaRPr lang="ru-RU" sz="1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4003400" y="256867"/>
        <a:ext cx="2318816" cy="1170354"/>
      </dsp:txXfrm>
    </dsp:sp>
    <dsp:sp modelId="{8CA3DEF4-ADAE-4496-9077-D91F7301AC21}">
      <dsp:nvSpPr>
        <dsp:cNvPr id="0" name=""/>
        <dsp:cNvSpPr/>
      </dsp:nvSpPr>
      <dsp:spPr>
        <a:xfrm rot="19755036">
          <a:off x="5393717" y="2497581"/>
          <a:ext cx="1589683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0E4EE-8DCA-42E6-8202-B22B6B20806B}">
      <dsp:nvSpPr>
        <dsp:cNvPr id="0" name=""/>
        <dsp:cNvSpPr/>
      </dsp:nvSpPr>
      <dsp:spPr>
        <a:xfrm>
          <a:off x="5718843" y="1785947"/>
          <a:ext cx="2305626" cy="12431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30000"/>
                <a:satMod val="250000"/>
              </a:schemeClr>
            </a:gs>
            <a:gs pos="72000">
              <a:schemeClr val="accent2">
                <a:tint val="75000"/>
                <a:satMod val="210000"/>
              </a:schemeClr>
            </a:gs>
            <a:gs pos="100000">
              <a:schemeClr val="accent2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accent6">
                  <a:lumMod val="50000"/>
                </a:schemeClr>
              </a:solidFill>
            </a:rPr>
            <a:t>Здатність</a:t>
          </a:r>
          <a:r>
            <a:rPr lang="uk-UA" sz="1800" b="1" kern="1200" baseline="0" dirty="0" smtClean="0">
              <a:solidFill>
                <a:schemeClr val="accent6">
                  <a:lumMod val="50000"/>
                </a:schemeClr>
              </a:solidFill>
            </a:rPr>
            <a:t> до критичного мислення</a:t>
          </a:r>
          <a:endParaRPr lang="ru-RU" sz="18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5755254" y="1822358"/>
        <a:ext cx="2232804" cy="1170354"/>
      </dsp:txXfrm>
    </dsp:sp>
    <dsp:sp modelId="{79779031-F18E-4FDD-B4ED-9D1006CAB3E5}">
      <dsp:nvSpPr>
        <dsp:cNvPr id="0" name=""/>
        <dsp:cNvSpPr/>
      </dsp:nvSpPr>
      <dsp:spPr>
        <a:xfrm>
          <a:off x="5965811" y="3726558"/>
          <a:ext cx="1522556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1A648-1ED0-4A3A-9530-ED61902E90E3}">
      <dsp:nvSpPr>
        <dsp:cNvPr id="0" name=""/>
        <dsp:cNvSpPr/>
      </dsp:nvSpPr>
      <dsp:spPr>
        <a:xfrm>
          <a:off x="6433214" y="3421314"/>
          <a:ext cx="2110307" cy="12431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75000"/>
                <a:shade val="85000"/>
                <a:satMod val="230000"/>
              </a:schemeClr>
            </a:gs>
            <a:gs pos="25000">
              <a:schemeClr val="accent1">
                <a:tint val="90000"/>
                <a:shade val="70000"/>
                <a:satMod val="220000"/>
              </a:schemeClr>
            </a:gs>
            <a:gs pos="50000">
              <a:schemeClr val="accent1">
                <a:tint val="90000"/>
                <a:shade val="58000"/>
                <a:satMod val="225000"/>
              </a:schemeClr>
            </a:gs>
            <a:gs pos="65000">
              <a:schemeClr val="accent1">
                <a:tint val="90000"/>
                <a:shade val="58000"/>
                <a:satMod val="225000"/>
              </a:schemeClr>
            </a:gs>
            <a:gs pos="80000">
              <a:schemeClr val="accent1">
                <a:tint val="90000"/>
                <a:shade val="69000"/>
                <a:satMod val="220000"/>
              </a:schemeClr>
            </a:gs>
            <a:gs pos="100000">
              <a:schemeClr val="accent1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chemeClr val="accent6">
              <a:lumMod val="5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accent5">
                  <a:lumMod val="50000"/>
                </a:schemeClr>
              </a:solidFill>
            </a:rPr>
            <a:t>Готовність до самостійного життя та вміння робити висновки</a:t>
          </a:r>
          <a:endParaRPr lang="ru-RU" sz="18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6469625" y="3457725"/>
        <a:ext cx="2037485" cy="1170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098A2-2992-47F8-9730-44966B87F629}">
      <dsp:nvSpPr>
        <dsp:cNvPr id="0" name=""/>
        <dsp:cNvSpPr/>
      </dsp:nvSpPr>
      <dsp:spPr>
        <a:xfrm>
          <a:off x="4523612" y="315111"/>
          <a:ext cx="2196007" cy="72240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6">
              <a:shade val="60000"/>
              <a:satMod val="11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доступність</a:t>
          </a:r>
          <a:endParaRPr lang="en-US" sz="2400" b="1" kern="1200" dirty="0"/>
        </a:p>
      </dsp:txBody>
      <dsp:txXfrm>
        <a:off x="4523612" y="315111"/>
        <a:ext cx="2196007" cy="722407"/>
      </dsp:txXfrm>
    </dsp:sp>
    <dsp:sp modelId="{B7D9D53E-B9F0-4ABF-9C84-B37958CE8B66}">
      <dsp:nvSpPr>
        <dsp:cNvPr id="0" name=""/>
        <dsp:cNvSpPr/>
      </dsp:nvSpPr>
      <dsp:spPr>
        <a:xfrm>
          <a:off x="2430766" y="94078"/>
          <a:ext cx="4075676" cy="4075676"/>
        </a:xfrm>
        <a:prstGeom prst="circularArrow">
          <a:avLst>
            <a:gd name="adj1" fmla="val 5191"/>
            <a:gd name="adj2" fmla="val 335243"/>
            <a:gd name="adj3" fmla="val 21532560"/>
            <a:gd name="adj4" fmla="val 19398731"/>
            <a:gd name="adj5" fmla="val 6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1CCE66-AE40-4E92-A93B-4016DB232259}">
      <dsp:nvSpPr>
        <dsp:cNvPr id="0" name=""/>
        <dsp:cNvSpPr/>
      </dsp:nvSpPr>
      <dsp:spPr>
        <a:xfrm>
          <a:off x="5186368" y="2258851"/>
          <a:ext cx="1989605" cy="94950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6">
              <a:shade val="60000"/>
              <a:satMod val="11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наочність</a:t>
          </a:r>
          <a:endParaRPr lang="en-US" sz="2400" b="1" kern="1200" dirty="0"/>
        </a:p>
      </dsp:txBody>
      <dsp:txXfrm>
        <a:off x="5186368" y="2258851"/>
        <a:ext cx="1989605" cy="949500"/>
      </dsp:txXfrm>
    </dsp:sp>
    <dsp:sp modelId="{56AC1E08-B76F-4A82-AFE6-F5BFB87C024F}">
      <dsp:nvSpPr>
        <dsp:cNvPr id="0" name=""/>
        <dsp:cNvSpPr/>
      </dsp:nvSpPr>
      <dsp:spPr>
        <a:xfrm>
          <a:off x="2084953" y="-36457"/>
          <a:ext cx="4075676" cy="4075676"/>
        </a:xfrm>
        <a:prstGeom prst="circularArrow">
          <a:avLst>
            <a:gd name="adj1" fmla="val 5191"/>
            <a:gd name="adj2" fmla="val 335243"/>
            <a:gd name="adj3" fmla="val 3906923"/>
            <a:gd name="adj4" fmla="val 2511707"/>
            <a:gd name="adj5" fmla="val 6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E2460B-4779-4EDC-9252-1952D20DFBFC}">
      <dsp:nvSpPr>
        <dsp:cNvPr id="0" name=""/>
        <dsp:cNvSpPr/>
      </dsp:nvSpPr>
      <dsp:spPr>
        <a:xfrm>
          <a:off x="2828913" y="3708406"/>
          <a:ext cx="2890987" cy="59540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6">
              <a:shade val="60000"/>
              <a:satMod val="11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Індивідуальний підхід</a:t>
          </a:r>
          <a:endParaRPr lang="en-US" sz="2000" b="1" kern="1200" dirty="0"/>
        </a:p>
      </dsp:txBody>
      <dsp:txXfrm>
        <a:off x="2828913" y="3708406"/>
        <a:ext cx="2890987" cy="595402"/>
      </dsp:txXfrm>
    </dsp:sp>
    <dsp:sp modelId="{7B9AF619-5280-4175-9668-3156C844E6FE}">
      <dsp:nvSpPr>
        <dsp:cNvPr id="0" name=""/>
        <dsp:cNvSpPr/>
      </dsp:nvSpPr>
      <dsp:spPr>
        <a:xfrm>
          <a:off x="2329184" y="-43341"/>
          <a:ext cx="4075676" cy="4075676"/>
        </a:xfrm>
        <a:prstGeom prst="circularArrow">
          <a:avLst>
            <a:gd name="adj1" fmla="val 5191"/>
            <a:gd name="adj2" fmla="val 335243"/>
            <a:gd name="adj3" fmla="val 7731957"/>
            <a:gd name="adj4" fmla="val 6517569"/>
            <a:gd name="adj5" fmla="val 6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D9754B-6698-47AD-9DB2-C2E8260C6D8D}">
      <dsp:nvSpPr>
        <dsp:cNvPr id="0" name=""/>
        <dsp:cNvSpPr/>
      </dsp:nvSpPr>
      <dsp:spPr>
        <a:xfrm>
          <a:off x="1387621" y="2351091"/>
          <a:ext cx="1903003" cy="934451"/>
        </a:xfrm>
        <a:prstGeom prst="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6">
              <a:shade val="60000"/>
              <a:satMod val="11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наступність</a:t>
          </a:r>
          <a:endParaRPr lang="en-US" sz="2400" kern="1200" dirty="0"/>
        </a:p>
      </dsp:txBody>
      <dsp:txXfrm>
        <a:off x="1387621" y="2351091"/>
        <a:ext cx="1903003" cy="934451"/>
      </dsp:txXfrm>
    </dsp:sp>
    <dsp:sp modelId="{F588850E-EF1E-454F-AC0D-B052B9E21414}">
      <dsp:nvSpPr>
        <dsp:cNvPr id="0" name=""/>
        <dsp:cNvSpPr/>
      </dsp:nvSpPr>
      <dsp:spPr>
        <a:xfrm>
          <a:off x="1996412" y="196683"/>
          <a:ext cx="4075676" cy="4075676"/>
        </a:xfrm>
        <a:prstGeom prst="circularArrow">
          <a:avLst>
            <a:gd name="adj1" fmla="val 5191"/>
            <a:gd name="adj2" fmla="val 335243"/>
            <a:gd name="adj3" fmla="val 12849720"/>
            <a:gd name="adj4" fmla="val 10578278"/>
            <a:gd name="adj5" fmla="val 6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8A53C9-3E9F-49E1-B361-EAD8E92208B2}">
      <dsp:nvSpPr>
        <dsp:cNvPr id="0" name=""/>
        <dsp:cNvSpPr/>
      </dsp:nvSpPr>
      <dsp:spPr>
        <a:xfrm>
          <a:off x="1933273" y="315112"/>
          <a:ext cx="2193566" cy="762909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6">
              <a:shade val="60000"/>
              <a:satMod val="11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науковість</a:t>
          </a:r>
          <a:endParaRPr lang="en-US" sz="2400" b="1" kern="1200" dirty="0"/>
        </a:p>
      </dsp:txBody>
      <dsp:txXfrm>
        <a:off x="1933273" y="315112"/>
        <a:ext cx="2193566" cy="762909"/>
      </dsp:txXfrm>
    </dsp:sp>
    <dsp:sp modelId="{0C757805-63D5-4419-8CBF-779027C7E41D}">
      <dsp:nvSpPr>
        <dsp:cNvPr id="0" name=""/>
        <dsp:cNvSpPr/>
      </dsp:nvSpPr>
      <dsp:spPr>
        <a:xfrm>
          <a:off x="2290478" y="-42076"/>
          <a:ext cx="4075676" cy="4075676"/>
        </a:xfrm>
        <a:prstGeom prst="circularArrow">
          <a:avLst>
            <a:gd name="adj1" fmla="val 5191"/>
            <a:gd name="adj2" fmla="val 335243"/>
            <a:gd name="adj3" fmla="val 16738106"/>
            <a:gd name="adj4" fmla="val 15084400"/>
            <a:gd name="adj5" fmla="val 6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0154B-693E-4141-97AB-AB14576E2111}">
      <dsp:nvSpPr>
        <dsp:cNvPr id="0" name=""/>
        <dsp:cNvSpPr/>
      </dsp:nvSpPr>
      <dsp:spPr>
        <a:xfrm>
          <a:off x="603250" y="0"/>
          <a:ext cx="7023099" cy="4389437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tint val="4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905D671-8208-4AF3-9424-2F53AA703AEA}">
      <dsp:nvSpPr>
        <dsp:cNvPr id="0" name=""/>
        <dsp:cNvSpPr/>
      </dsp:nvSpPr>
      <dsp:spPr>
        <a:xfrm>
          <a:off x="1495183" y="3029589"/>
          <a:ext cx="182600" cy="1826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1B1D93-08B2-432D-AF6D-1EC58247977A}">
      <dsp:nvSpPr>
        <dsp:cNvPr id="0" name=""/>
        <dsp:cNvSpPr/>
      </dsp:nvSpPr>
      <dsp:spPr>
        <a:xfrm>
          <a:off x="1586484" y="3120889"/>
          <a:ext cx="1636382" cy="1268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56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2060"/>
              </a:solidFill>
            </a:rPr>
            <a:t>Працюю творчо сама і такими намагаюсь виховувати своїх учнів</a:t>
          </a:r>
          <a:endParaRPr lang="en-US" sz="1800" b="1" kern="1200" dirty="0">
            <a:solidFill>
              <a:srgbClr val="002060"/>
            </a:solidFill>
          </a:endParaRPr>
        </a:p>
      </dsp:txBody>
      <dsp:txXfrm>
        <a:off x="1586484" y="3120889"/>
        <a:ext cx="1636382" cy="1268547"/>
      </dsp:txXfrm>
    </dsp:sp>
    <dsp:sp modelId="{C643CC18-2C37-4402-A8EB-5A6B84D4D4A6}">
      <dsp:nvSpPr>
        <dsp:cNvPr id="0" name=""/>
        <dsp:cNvSpPr/>
      </dsp:nvSpPr>
      <dsp:spPr>
        <a:xfrm>
          <a:off x="3106985" y="1836540"/>
          <a:ext cx="330085" cy="3300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5336B7-1651-470B-AE7B-6240928C0FFC}">
      <dsp:nvSpPr>
        <dsp:cNvPr id="0" name=""/>
        <dsp:cNvSpPr/>
      </dsp:nvSpPr>
      <dsp:spPr>
        <a:xfrm>
          <a:off x="3209469" y="2001583"/>
          <a:ext cx="1810661" cy="2387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06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2060"/>
              </a:solidFill>
            </a:rPr>
            <a:t>Підбираю такі методи роботи, які розкривають можливості кожної дитини</a:t>
          </a:r>
          <a:endParaRPr lang="en-US" sz="1800" b="1" kern="1200" dirty="0">
            <a:solidFill>
              <a:srgbClr val="002060"/>
            </a:solidFill>
          </a:endParaRPr>
        </a:p>
      </dsp:txBody>
      <dsp:txXfrm>
        <a:off x="3209469" y="2001583"/>
        <a:ext cx="1810661" cy="2387853"/>
      </dsp:txXfrm>
    </dsp:sp>
    <dsp:sp modelId="{46480BD5-CC40-4FC8-9B5C-39E85540A815}">
      <dsp:nvSpPr>
        <dsp:cNvPr id="0" name=""/>
        <dsp:cNvSpPr/>
      </dsp:nvSpPr>
      <dsp:spPr>
        <a:xfrm>
          <a:off x="5045360" y="1110527"/>
          <a:ext cx="456501" cy="4565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16F231-25EE-477A-BE62-035A4E994C9C}">
      <dsp:nvSpPr>
        <dsp:cNvPr id="0" name=""/>
        <dsp:cNvSpPr/>
      </dsp:nvSpPr>
      <dsp:spPr>
        <a:xfrm>
          <a:off x="5072770" y="1338778"/>
          <a:ext cx="2087225" cy="3050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91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2060"/>
              </a:solidFill>
            </a:rPr>
            <a:t>Вивчаю  особливості дітей</a:t>
          </a:r>
          <a:endParaRPr lang="en-US" sz="1800" b="1" kern="1200" dirty="0">
            <a:solidFill>
              <a:srgbClr val="002060"/>
            </a:solidFill>
          </a:endParaRPr>
        </a:p>
      </dsp:txBody>
      <dsp:txXfrm>
        <a:off x="5072770" y="1338778"/>
        <a:ext cx="2087225" cy="30506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BE3B7-BD55-48C5-927C-7B5748CFE4EE}">
      <dsp:nvSpPr>
        <dsp:cNvPr id="0" name=""/>
        <dsp:cNvSpPr/>
      </dsp:nvSpPr>
      <dsp:spPr>
        <a:xfrm>
          <a:off x="0" y="523080"/>
          <a:ext cx="2571749" cy="1543050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002060"/>
              </a:solidFill>
            </a:rPr>
            <a:t>Розвиток творчих здібностей учнів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523080"/>
        <a:ext cx="2571749" cy="1543050"/>
      </dsp:txXfrm>
    </dsp:sp>
    <dsp:sp modelId="{26EBECA3-9DE1-4DBF-908A-81A773EA9003}">
      <dsp:nvSpPr>
        <dsp:cNvPr id="0" name=""/>
        <dsp:cNvSpPr/>
      </dsp:nvSpPr>
      <dsp:spPr>
        <a:xfrm>
          <a:off x="2828925" y="523080"/>
          <a:ext cx="2571749" cy="1543050"/>
        </a:xfrm>
        <a:prstGeom prst="rect">
          <a:avLst/>
        </a:prstGeom>
        <a:gradFill rotWithShape="0">
          <a:gsLst>
            <a:gs pos="0">
              <a:schemeClr val="accent5">
                <a:hueOff val="2970924"/>
                <a:satOff val="-15130"/>
                <a:lumOff val="2794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970924"/>
                <a:satOff val="-15130"/>
                <a:lumOff val="2794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970924"/>
                <a:satOff val="-15130"/>
                <a:lumOff val="2794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970924"/>
                <a:satOff val="-15130"/>
                <a:lumOff val="2794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970924"/>
                <a:satOff val="-15130"/>
                <a:lumOff val="279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970924"/>
                <a:satOff val="-15130"/>
                <a:lumOff val="279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002060"/>
              </a:solidFill>
            </a:rPr>
            <a:t>Особистісно-орієнтоване навчання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2828925" y="523080"/>
        <a:ext cx="2571749" cy="1543050"/>
      </dsp:txXfrm>
    </dsp:sp>
    <dsp:sp modelId="{F2D56391-8775-42A7-844A-448DA50A9952}">
      <dsp:nvSpPr>
        <dsp:cNvPr id="0" name=""/>
        <dsp:cNvSpPr/>
      </dsp:nvSpPr>
      <dsp:spPr>
        <a:xfrm>
          <a:off x="5657849" y="523080"/>
          <a:ext cx="2571749" cy="1543050"/>
        </a:xfrm>
        <a:prstGeom prst="rect">
          <a:avLst/>
        </a:prstGeom>
        <a:gradFill rotWithShape="1">
          <a:gsLst>
            <a:gs pos="0">
              <a:schemeClr val="accent2">
                <a:tint val="75000"/>
                <a:shade val="85000"/>
                <a:satMod val="230000"/>
              </a:schemeClr>
            </a:gs>
            <a:gs pos="25000">
              <a:schemeClr val="accent2">
                <a:tint val="90000"/>
                <a:shade val="70000"/>
                <a:satMod val="220000"/>
              </a:schemeClr>
            </a:gs>
            <a:gs pos="50000">
              <a:schemeClr val="accent2">
                <a:tint val="90000"/>
                <a:shade val="58000"/>
                <a:satMod val="225000"/>
              </a:schemeClr>
            </a:gs>
            <a:gs pos="65000">
              <a:schemeClr val="accent2">
                <a:tint val="90000"/>
                <a:shade val="58000"/>
                <a:satMod val="225000"/>
              </a:schemeClr>
            </a:gs>
            <a:gs pos="80000">
              <a:schemeClr val="accent2">
                <a:tint val="90000"/>
                <a:shade val="69000"/>
                <a:satMod val="220000"/>
              </a:schemeClr>
            </a:gs>
            <a:gs pos="100000">
              <a:schemeClr val="accent2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chemeClr val="accent2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metal">
          <a:bevelT w="10000" h="10000"/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002060"/>
              </a:solidFill>
            </a:rPr>
            <a:t>Створення сприятливих умов для розвитку творчого потенціалу дитини</a:t>
          </a:r>
          <a:endParaRPr lang="en-US" sz="2000" b="1" kern="1200" dirty="0">
            <a:solidFill>
              <a:srgbClr val="002060"/>
            </a:solidFill>
          </a:endParaRPr>
        </a:p>
      </dsp:txBody>
      <dsp:txXfrm>
        <a:off x="5657849" y="523080"/>
        <a:ext cx="2571749" cy="1543050"/>
      </dsp:txXfrm>
    </dsp:sp>
    <dsp:sp modelId="{1555F022-EB20-4511-9CE0-C3FADA7F2A82}">
      <dsp:nvSpPr>
        <dsp:cNvPr id="0" name=""/>
        <dsp:cNvSpPr/>
      </dsp:nvSpPr>
      <dsp:spPr>
        <a:xfrm>
          <a:off x="1317996" y="2323305"/>
          <a:ext cx="2571749" cy="1543050"/>
        </a:xfrm>
        <a:prstGeom prst="rect">
          <a:avLst/>
        </a:prstGeom>
        <a:gradFill rotWithShape="0">
          <a:gsLst>
            <a:gs pos="0">
              <a:schemeClr val="accent5">
                <a:hueOff val="8912770"/>
                <a:satOff val="-45390"/>
                <a:lumOff val="8381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8912770"/>
                <a:satOff val="-45390"/>
                <a:lumOff val="8381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8912770"/>
                <a:satOff val="-45390"/>
                <a:lumOff val="8381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8912770"/>
                <a:satOff val="-45390"/>
                <a:lumOff val="8381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8912770"/>
                <a:satOff val="-45390"/>
                <a:lumOff val="838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8912770"/>
                <a:satOff val="-45390"/>
                <a:lumOff val="838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002060"/>
              </a:solidFill>
            </a:rPr>
            <a:t>Розвиток розумових здібностей учнів через гру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1317996" y="2323305"/>
        <a:ext cx="2571749" cy="1543050"/>
      </dsp:txXfrm>
    </dsp:sp>
    <dsp:sp modelId="{C0C65F4D-B401-4AEB-AB79-CF988FB130FB}">
      <dsp:nvSpPr>
        <dsp:cNvPr id="0" name=""/>
        <dsp:cNvSpPr/>
      </dsp:nvSpPr>
      <dsp:spPr>
        <a:xfrm>
          <a:off x="4146921" y="2323305"/>
          <a:ext cx="2764682" cy="1543050"/>
        </a:xfrm>
        <a:prstGeom prst="rect">
          <a:avLst/>
        </a:prstGeom>
        <a:gradFill rotWithShape="0">
          <a:gsLst>
            <a:gs pos="0">
              <a:schemeClr val="accent5">
                <a:hueOff val="11883694"/>
                <a:satOff val="-60520"/>
                <a:lumOff val="11175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1883694"/>
                <a:satOff val="-60520"/>
                <a:lumOff val="11175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1883694"/>
                <a:satOff val="-60520"/>
                <a:lumOff val="11175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1883694"/>
                <a:satOff val="-60520"/>
                <a:lumOff val="11175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1883694"/>
                <a:satOff val="-60520"/>
                <a:lumOff val="1117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1883694"/>
                <a:satOff val="-60520"/>
                <a:lumOff val="1117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Урізноманітнення форм і методів навчання</a:t>
          </a:r>
          <a:endParaRPr lang="en-US" sz="2400" b="1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4146921" y="2323305"/>
        <a:ext cx="2764682" cy="1543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DF55E-30F6-49C5-B886-B2CCBA0A6603}">
      <dsp:nvSpPr>
        <dsp:cNvPr id="0" name=""/>
        <dsp:cNvSpPr/>
      </dsp:nvSpPr>
      <dsp:spPr>
        <a:xfrm>
          <a:off x="0" y="0"/>
          <a:ext cx="6995160" cy="1316831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solidFill>
                <a:schemeClr val="bg1">
                  <a:lumMod val="95000"/>
                </a:schemeClr>
              </a:solidFill>
            </a:rPr>
            <a:t>Необхідність формування логічних структур мислення</a:t>
          </a:r>
          <a:endParaRPr lang="en-US" sz="25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38569" y="38569"/>
        <a:ext cx="5574195" cy="1239693"/>
      </dsp:txXfrm>
    </dsp:sp>
    <dsp:sp modelId="{FC28819B-F218-40EA-816E-A78FBEAC68BA}">
      <dsp:nvSpPr>
        <dsp:cNvPr id="0" name=""/>
        <dsp:cNvSpPr/>
      </dsp:nvSpPr>
      <dsp:spPr>
        <a:xfrm>
          <a:off x="617219" y="1536302"/>
          <a:ext cx="6995160" cy="1316831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smtClean="0"/>
            <a:t>Перевага змістовного боку навчального процесу над операційним</a:t>
          </a:r>
          <a:endParaRPr lang="en-US" sz="2500" b="1" kern="1200" dirty="0"/>
        </a:p>
      </dsp:txBody>
      <dsp:txXfrm>
        <a:off x="655788" y="1574871"/>
        <a:ext cx="5444861" cy="1239693"/>
      </dsp:txXfrm>
    </dsp:sp>
    <dsp:sp modelId="{05DCF0AE-C742-402D-98FD-8930C995443D}">
      <dsp:nvSpPr>
        <dsp:cNvPr id="0" name=""/>
        <dsp:cNvSpPr/>
      </dsp:nvSpPr>
      <dsp:spPr>
        <a:xfrm>
          <a:off x="1234439" y="3065468"/>
          <a:ext cx="6995160" cy="1316831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solidFill>
                <a:schemeClr val="bg1"/>
              </a:solidFill>
            </a:rPr>
            <a:t>Безпорадність учнів в нестандартних ситуаціях при виконанні різних завдань</a:t>
          </a:r>
          <a:endParaRPr lang="en-US" sz="2500" b="1" kern="1200" dirty="0">
            <a:solidFill>
              <a:schemeClr val="bg1"/>
            </a:solidFill>
          </a:endParaRPr>
        </a:p>
      </dsp:txBody>
      <dsp:txXfrm>
        <a:off x="1273008" y="3104037"/>
        <a:ext cx="5444861" cy="1239693"/>
      </dsp:txXfrm>
    </dsp:sp>
    <dsp:sp modelId="{3BBEC4E4-1DC7-41EE-931D-68BD15C8AF0B}">
      <dsp:nvSpPr>
        <dsp:cNvPr id="0" name=""/>
        <dsp:cNvSpPr/>
      </dsp:nvSpPr>
      <dsp:spPr>
        <a:xfrm>
          <a:off x="6139219" y="998596"/>
          <a:ext cx="855940" cy="855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331805" y="998596"/>
        <a:ext cx="470768" cy="644095"/>
      </dsp:txXfrm>
    </dsp:sp>
    <dsp:sp modelId="{74274EB9-34B1-4235-898D-3D1C2F3E1AD0}">
      <dsp:nvSpPr>
        <dsp:cNvPr id="0" name=""/>
        <dsp:cNvSpPr/>
      </dsp:nvSpPr>
      <dsp:spPr>
        <a:xfrm flipH="1">
          <a:off x="6756692" y="2493971"/>
          <a:ext cx="858567" cy="855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949870" y="2493971"/>
        <a:ext cx="472211" cy="6440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A75A9-161E-4C4F-B842-56FB237BE370}">
      <dsp:nvSpPr>
        <dsp:cNvPr id="0" name=""/>
        <dsp:cNvSpPr/>
      </dsp:nvSpPr>
      <dsp:spPr>
        <a:xfrm>
          <a:off x="1828" y="1727200"/>
          <a:ext cx="42061" cy="609600"/>
        </a:xfrm>
        <a:prstGeom prst="verticalScrol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DCDF5-7524-45FE-959F-3CB2527F23AD}">
      <dsp:nvSpPr>
        <dsp:cNvPr id="0" name=""/>
        <dsp:cNvSpPr/>
      </dsp:nvSpPr>
      <dsp:spPr>
        <a:xfrm>
          <a:off x="10" y="0"/>
          <a:ext cx="2372383" cy="1423430"/>
        </a:xfrm>
        <a:prstGeom prst="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4">
                  <a:lumMod val="50000"/>
                </a:schemeClr>
              </a:solidFill>
            </a:rPr>
            <a:t>Захоплення</a:t>
          </a:r>
          <a:endParaRPr lang="ru-RU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10" y="0"/>
        <a:ext cx="2372383" cy="1423430"/>
      </dsp:txXfrm>
    </dsp:sp>
    <dsp:sp modelId="{40AD9595-25D0-4EE5-8228-12E89BBA9A9B}">
      <dsp:nvSpPr>
        <dsp:cNvPr id="0" name=""/>
        <dsp:cNvSpPr/>
      </dsp:nvSpPr>
      <dsp:spPr>
        <a:xfrm>
          <a:off x="4628540" y="0"/>
          <a:ext cx="2372383" cy="1423430"/>
        </a:xfrm>
        <a:prstGeom prst="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Здивування</a:t>
          </a:r>
          <a:endParaRPr lang="ru-RU" sz="2400" b="1" kern="1200" dirty="0"/>
        </a:p>
      </dsp:txBody>
      <dsp:txXfrm>
        <a:off x="4628540" y="0"/>
        <a:ext cx="2372383" cy="1423430"/>
      </dsp:txXfrm>
    </dsp:sp>
    <dsp:sp modelId="{E4505D55-3F51-4C18-8F47-91D6BA1882C8}">
      <dsp:nvSpPr>
        <dsp:cNvPr id="0" name=""/>
        <dsp:cNvSpPr/>
      </dsp:nvSpPr>
      <dsp:spPr>
        <a:xfrm>
          <a:off x="571493" y="1643072"/>
          <a:ext cx="2673296" cy="1321911"/>
        </a:xfrm>
        <a:prstGeom prst="rect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rgbClr val="002060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1">
                  <a:lumMod val="75000"/>
                </a:schemeClr>
              </a:solidFill>
            </a:rPr>
            <a:t>Пізнання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71493" y="1643072"/>
        <a:ext cx="2673296" cy="1321911"/>
      </dsp:txXfrm>
    </dsp:sp>
    <dsp:sp modelId="{AEB6D4E9-D629-4DDC-B352-54F5751FC14A}">
      <dsp:nvSpPr>
        <dsp:cNvPr id="0" name=""/>
        <dsp:cNvSpPr/>
      </dsp:nvSpPr>
      <dsp:spPr>
        <a:xfrm>
          <a:off x="3714783" y="1643072"/>
          <a:ext cx="2682264" cy="1321199"/>
        </a:xfrm>
        <a:prstGeom prst="rect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chemeClr val="accent6">
              <a:lumMod val="5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1">
                  <a:lumMod val="75000"/>
                </a:schemeClr>
              </a:solidFill>
            </a:rPr>
            <a:t>Зацікавлення</a:t>
          </a:r>
          <a:r>
            <a:rPr lang="uk-UA" sz="2400" b="1" kern="1200" dirty="0" smtClean="0"/>
            <a:t> </a:t>
          </a:r>
          <a:endParaRPr lang="ru-RU" sz="2400" b="1" kern="1200" dirty="0"/>
        </a:p>
      </dsp:txBody>
      <dsp:txXfrm>
        <a:off x="3714783" y="1643072"/>
        <a:ext cx="2682264" cy="1321199"/>
      </dsp:txXfrm>
    </dsp:sp>
    <dsp:sp modelId="{EA2B22F2-EE62-437E-9FB6-3F91BB00F13F}">
      <dsp:nvSpPr>
        <dsp:cNvPr id="0" name=""/>
        <dsp:cNvSpPr/>
      </dsp:nvSpPr>
      <dsp:spPr>
        <a:xfrm>
          <a:off x="1894109" y="3220039"/>
          <a:ext cx="3400360" cy="1423430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1">
                  <a:lumMod val="50000"/>
                </a:schemeClr>
              </a:solidFill>
            </a:rPr>
            <a:t>Самореалізація</a:t>
          </a:r>
          <a:endParaRPr lang="ru-RU" sz="2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894109" y="3220039"/>
        <a:ext cx="3400360" cy="14234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FE5BC-8808-4E30-9D37-4F09CD64F9A6}">
      <dsp:nvSpPr>
        <dsp:cNvPr id="0" name=""/>
        <dsp:cNvSpPr/>
      </dsp:nvSpPr>
      <dsp:spPr>
        <a:xfrm>
          <a:off x="53567" y="841355"/>
          <a:ext cx="7079358" cy="36494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9FB37-394B-4716-84B5-CA7C98BB9980}">
      <dsp:nvSpPr>
        <dsp:cNvPr id="0" name=""/>
        <dsp:cNvSpPr/>
      </dsp:nvSpPr>
      <dsp:spPr>
        <a:xfrm>
          <a:off x="3250730" y="4307711"/>
          <a:ext cx="747866" cy="47863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366786-45C8-4C53-A625-6EF15491AB6C}">
      <dsp:nvSpPr>
        <dsp:cNvPr id="0" name=""/>
        <dsp:cNvSpPr/>
      </dsp:nvSpPr>
      <dsp:spPr>
        <a:xfrm flipH="1">
          <a:off x="1" y="4071208"/>
          <a:ext cx="7286673" cy="897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>
        <a:off x="1" y="4071208"/>
        <a:ext cx="7286673" cy="897439"/>
      </dsp:txXfrm>
    </dsp:sp>
    <dsp:sp modelId="{AAB7362C-B9E1-4D5D-ACB7-807C49C26475}">
      <dsp:nvSpPr>
        <dsp:cNvPr id="0" name=""/>
        <dsp:cNvSpPr/>
      </dsp:nvSpPr>
      <dsp:spPr>
        <a:xfrm>
          <a:off x="300499" y="0"/>
          <a:ext cx="3365439" cy="1834654"/>
        </a:xfrm>
        <a:prstGeom prst="ellipse">
          <a:avLst/>
        </a:prstGeom>
        <a:gradFill rotWithShape="1">
          <a:gsLst>
            <a:gs pos="0">
              <a:schemeClr val="accent2">
                <a:tint val="30000"/>
                <a:satMod val="250000"/>
              </a:schemeClr>
            </a:gs>
            <a:gs pos="72000">
              <a:schemeClr val="accent2">
                <a:tint val="75000"/>
                <a:satMod val="210000"/>
              </a:schemeClr>
            </a:gs>
            <a:gs pos="100000">
              <a:schemeClr val="accent2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2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accent3">
                  <a:lumMod val="75000"/>
                </a:schemeClr>
              </a:solidFill>
            </a:rPr>
            <a:t>Надання школяреві великої свободи у виборі діяльності</a:t>
          </a:r>
          <a:endParaRPr lang="ru-RU" sz="20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793356" y="268679"/>
        <a:ext cx="2379725" cy="1297296"/>
      </dsp:txXfrm>
    </dsp:sp>
    <dsp:sp modelId="{98ED920C-B625-433C-88E1-6A9AF6CD86BA}">
      <dsp:nvSpPr>
        <dsp:cNvPr id="0" name=""/>
        <dsp:cNvSpPr/>
      </dsp:nvSpPr>
      <dsp:spPr>
        <a:xfrm>
          <a:off x="2072832" y="1682710"/>
          <a:ext cx="3197169" cy="1850983"/>
        </a:xfrm>
        <a:prstGeom prst="ellipse">
          <a:avLst/>
        </a:prstGeom>
        <a:gradFill rotWithShape="1">
          <a:gsLst>
            <a:gs pos="0">
              <a:schemeClr val="accent1">
                <a:tint val="30000"/>
                <a:satMod val="250000"/>
              </a:schemeClr>
            </a:gs>
            <a:gs pos="72000">
              <a:schemeClr val="accent1">
                <a:tint val="75000"/>
                <a:satMod val="210000"/>
              </a:schemeClr>
            </a:gs>
            <a:gs pos="100000">
              <a:schemeClr val="accent1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 smtClean="0">
              <a:solidFill>
                <a:schemeClr val="accent3">
                  <a:lumMod val="75000"/>
                </a:schemeClr>
              </a:solidFill>
            </a:rPr>
            <a:t>Ненав</a:t>
          </a:r>
          <a:r>
            <a:rPr lang="uk-UA" sz="1800" b="1" kern="1200" dirty="0" err="1" smtClean="0">
              <a:solidFill>
                <a:schemeClr val="accent3">
                  <a:lumMod val="75000"/>
                </a:schemeClr>
              </a:solidFill>
              <a:latin typeface="Constantia"/>
            </a:rPr>
            <a:t>̕</a:t>
          </a:r>
          <a:r>
            <a:rPr lang="uk-UA" sz="1800" b="1" kern="1200" dirty="0" err="1" smtClean="0">
              <a:solidFill>
                <a:schemeClr val="accent3">
                  <a:lumMod val="75000"/>
                </a:schemeClr>
              </a:solidFill>
            </a:rPr>
            <a:t>язлива</a:t>
          </a:r>
          <a:r>
            <a:rPr lang="uk-UA" sz="1800" b="1" kern="1200" dirty="0" smtClean="0">
              <a:solidFill>
                <a:schemeClr val="accent3">
                  <a:lumMod val="75000"/>
                </a:schemeClr>
              </a:solidFill>
            </a:rPr>
            <a:t>, доброзичлива, розумна допомога дорослих</a:t>
          </a:r>
          <a:endParaRPr lang="ru-RU" sz="18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2541047" y="1953780"/>
        <a:ext cx="2260739" cy="1308843"/>
      </dsp:txXfrm>
    </dsp:sp>
    <dsp:sp modelId="{B6C15333-708A-4A7F-987E-B8366AA72AB9}">
      <dsp:nvSpPr>
        <dsp:cNvPr id="0" name=""/>
        <dsp:cNvSpPr/>
      </dsp:nvSpPr>
      <dsp:spPr>
        <a:xfrm>
          <a:off x="3631555" y="0"/>
          <a:ext cx="3655120" cy="1828408"/>
        </a:xfrm>
        <a:prstGeom prst="ellipse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accent1">
                  <a:lumMod val="75000"/>
                </a:schemeClr>
              </a:solidFill>
            </a:rPr>
            <a:t>Створення обстановки, що випереджає розвиток дітей</a:t>
          </a:r>
          <a:endParaRPr lang="ru-RU" sz="20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166835" y="267764"/>
        <a:ext cx="2584560" cy="1292880"/>
      </dsp:txXfrm>
    </dsp:sp>
    <dsp:sp modelId="{27BD96D3-E177-44D0-9066-0B091B79AC7A}">
      <dsp:nvSpPr>
        <dsp:cNvPr id="0" name=""/>
        <dsp:cNvSpPr/>
      </dsp:nvSpPr>
      <dsp:spPr>
        <a:xfrm>
          <a:off x="-231322" y="-75959"/>
          <a:ext cx="7749321" cy="419931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75762-737F-4DAC-AEFE-926843081F46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01B04-F6DF-460C-9822-BD7BB39A15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01B04-F6DF-460C-9822-BD7BB39A151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8888D8-846D-4E85-811E-B3F25E9BEA28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B68D38-83A2-4AB6-9981-E7F576DB6DE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 rot="1449859">
            <a:off x="1181100" y="863600"/>
            <a:ext cx="338137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</a:t>
            </a:r>
            <a:r>
              <a:rPr lang="uk-UA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“Майстерність</a:t>
            </a:r>
            <a:endParaRPr lang="uk-UA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вчителя полягає в 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умінні вчити дітей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uk-UA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мислити. </a:t>
            </a: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К</a:t>
            </a:r>
            <a:r>
              <a:rPr lang="uk-UA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ожний </a:t>
            </a: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педагог повинен виховувати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розум учнів,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без цього школа 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перестане бути </a:t>
            </a:r>
            <a:r>
              <a:rPr lang="uk-UA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школою.</a:t>
            </a:r>
            <a:r>
              <a:rPr lang="uk-UA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ю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 rot="1533119">
            <a:off x="5099050" y="2551113"/>
            <a:ext cx="2487613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Треба прагнути зробити навчання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не простішим, 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а </a:t>
            </a:r>
            <a:r>
              <a:rPr lang="uk-UA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зрозумілішим”</a:t>
            </a: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pPr algn="ctr">
              <a:defRPr/>
            </a:pP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uk-UA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В.О. Сухомлинський.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785794"/>
            <a:ext cx="7215238" cy="71438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4">
                    <a:lumMod val="50000"/>
                  </a:schemeClr>
                </a:solidFill>
              </a:rPr>
              <a:t>Актуальність проблеми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14393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uk-UA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                </a:t>
            </a:r>
            <a:r>
              <a:rPr lang="uk-UA" sz="20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Заохочуйте </a:t>
            </a:r>
            <a:r>
              <a:rPr lang="uk-UA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бажання дітей </a:t>
            </a:r>
          </a:p>
          <a:p>
            <a:pPr algn="r">
              <a:defRPr/>
            </a:pPr>
            <a:r>
              <a:rPr lang="uk-UA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до оновлення , якщо ви </a:t>
            </a:r>
          </a:p>
          <a:p>
            <a:pPr algn="r">
              <a:defRPr/>
            </a:pPr>
            <a:r>
              <a:rPr lang="uk-UA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хочете виховати в них риси               </a:t>
            </a:r>
          </a:p>
          <a:p>
            <a:pPr algn="r">
              <a:defRPr/>
            </a:pPr>
            <a:r>
              <a:rPr lang="uk-UA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                             нової людини.</a:t>
            </a:r>
            <a:br>
              <a:rPr lang="uk-UA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20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                          </a:t>
            </a:r>
            <a:r>
              <a:rPr lang="uk-UA" sz="2000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Ш.</a:t>
            </a:r>
            <a:r>
              <a:rPr lang="uk-UA" sz="2000" i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Амонашвілі</a:t>
            </a:r>
            <a:endParaRPr lang="ru-RU" sz="2000" i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uk-UA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</a:t>
            </a:r>
            <a:endParaRPr lang="uk-UA" dirty="0" smtClean="0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uk-UA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uk-UA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Теоретичні основи успішного навчання</a:t>
            </a:r>
            <a:r>
              <a:rPr lang="uk-UA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>
              <a:defRPr/>
            </a:pPr>
            <a:endParaRPr lang="uk-UA" sz="20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uk-UA" sz="2400" b="1" dirty="0" err="1"/>
              <a:t>-Технологія</a:t>
            </a:r>
            <a:r>
              <a:rPr lang="uk-UA" sz="2400" b="1" dirty="0"/>
              <a:t> роботи в малих групах;</a:t>
            </a:r>
          </a:p>
          <a:p>
            <a:pPr>
              <a:defRPr/>
            </a:pPr>
            <a:r>
              <a:rPr lang="uk-UA" sz="2400" b="1" dirty="0" err="1"/>
              <a:t>-Технологія</a:t>
            </a:r>
            <a:r>
              <a:rPr lang="uk-UA" sz="2400" b="1" dirty="0"/>
              <a:t> роботи в парах;</a:t>
            </a:r>
          </a:p>
          <a:p>
            <a:pPr>
              <a:defRPr/>
            </a:pPr>
            <a:r>
              <a:rPr lang="uk-UA" sz="2400" b="1" dirty="0" err="1"/>
              <a:t>-Технологія</a:t>
            </a:r>
            <a:r>
              <a:rPr lang="uk-UA" sz="2400" b="1" dirty="0"/>
              <a:t> діяльності </a:t>
            </a:r>
            <a:r>
              <a:rPr lang="uk-UA" sz="2400" b="1" dirty="0" err="1"/>
              <a:t>“трійок”</a:t>
            </a:r>
            <a:r>
              <a:rPr lang="uk-UA" sz="2400" b="1" dirty="0"/>
              <a:t>;</a:t>
            </a:r>
          </a:p>
          <a:p>
            <a:pPr>
              <a:defRPr/>
            </a:pPr>
            <a:r>
              <a:rPr lang="uk-UA" sz="2400" b="1" dirty="0" err="1"/>
              <a:t>-Технологія</a:t>
            </a:r>
            <a:r>
              <a:rPr lang="uk-UA" sz="2400" b="1" dirty="0"/>
              <a:t> інтерактивного навчання.</a:t>
            </a:r>
          </a:p>
          <a:p>
            <a:pPr>
              <a:defRPr/>
            </a:pPr>
            <a:r>
              <a:rPr lang="uk-UA" sz="2400" b="1" dirty="0" err="1"/>
              <a:t>-Технологія</a:t>
            </a:r>
            <a:r>
              <a:rPr lang="uk-UA" sz="2400" b="1" dirty="0"/>
              <a:t> навчання у грі;</a:t>
            </a:r>
          </a:p>
          <a:p>
            <a:pPr>
              <a:defRPr/>
            </a:pPr>
            <a:r>
              <a:rPr lang="uk-UA" sz="2400" b="1" dirty="0" err="1"/>
              <a:t>-Дискусійні</a:t>
            </a:r>
            <a:r>
              <a:rPr lang="uk-UA" sz="2400" b="1" dirty="0"/>
              <a:t> технології;</a:t>
            </a:r>
          </a:p>
          <a:p>
            <a:pPr>
              <a:defRPr/>
            </a:pPr>
            <a:r>
              <a:rPr lang="uk-UA" sz="2400" b="1" dirty="0" err="1"/>
              <a:t>-Проектні</a:t>
            </a:r>
            <a:r>
              <a:rPr lang="uk-UA" sz="2400" b="1" dirty="0"/>
              <a:t> технології</a:t>
            </a:r>
            <a:r>
              <a:rPr lang="uk-UA" sz="2000" b="1" dirty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851648" cy="12858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Творчі здібності учнів успішно розвиваються за умови відповідального підходу вчителя до організації  педагогічного процесу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19" name="Схема 18"/>
          <p:cNvGraphicFramePr/>
          <p:nvPr/>
        </p:nvGraphicFramePr>
        <p:xfrm flipH="1">
          <a:off x="-785850" y="2643182"/>
          <a:ext cx="4571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Овал 19"/>
          <p:cNvSpPr/>
          <p:nvPr/>
        </p:nvSpPr>
        <p:spPr>
          <a:xfrm>
            <a:off x="357158" y="2071678"/>
            <a:ext cx="2643206" cy="105727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accent3">
                    <a:lumMod val="75000"/>
                  </a:schemeClr>
                </a:solidFill>
              </a:rPr>
              <a:t>Використовує сучасні методи навчання</a:t>
            </a:r>
            <a:endParaRPr lang="ru-RU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4"/>
          <p:cNvSpPr/>
          <p:nvPr/>
        </p:nvSpPr>
        <p:spPr>
          <a:xfrm>
            <a:off x="1524000" y="3022600"/>
            <a:ext cx="6096000" cy="16256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05384" tIns="405384" rIns="405384" bIns="405384" numCol="1" spcCol="1270" anchor="ctr" anchorCtr="0">
            <a:noAutofit/>
          </a:bodyPr>
          <a:lstStyle/>
          <a:p>
            <a:pPr lvl="0" algn="ctr" defTabSz="2533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5700" kern="1200"/>
          </a:p>
        </p:txBody>
      </p:sp>
      <p:sp>
        <p:nvSpPr>
          <p:cNvPr id="24" name="Овал 23"/>
          <p:cNvSpPr/>
          <p:nvPr/>
        </p:nvSpPr>
        <p:spPr>
          <a:xfrm>
            <a:off x="428596" y="3643314"/>
            <a:ext cx="2500330" cy="11430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accent3">
                    <a:lumMod val="75000"/>
                  </a:schemeClr>
                </a:solidFill>
              </a:rPr>
              <a:t>Розвиває мислення учнів, інтерес до предмета</a:t>
            </a:r>
            <a:endParaRPr lang="ru-RU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000100" y="5500702"/>
            <a:ext cx="2286016" cy="112871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accent3">
                    <a:lumMod val="75000"/>
                  </a:schemeClr>
                </a:solidFill>
              </a:rPr>
              <a:t>Творчо планує систему уроків</a:t>
            </a:r>
            <a:endParaRPr lang="ru-RU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286512" y="2071678"/>
            <a:ext cx="2571768" cy="107157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accent3">
                    <a:lumMod val="75000"/>
                  </a:schemeClr>
                </a:solidFill>
              </a:rPr>
              <a:t>Відрізняється активним пошуком нових ідей</a:t>
            </a:r>
            <a:endParaRPr lang="ru-RU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572264" y="3786190"/>
            <a:ext cx="2357454" cy="112871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3">
                    <a:lumMod val="75000"/>
                  </a:schemeClr>
                </a:solidFill>
              </a:rPr>
              <a:t>Здійснює індивідуальний підхід у навчанні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6286512" y="5500702"/>
            <a:ext cx="2214578" cy="12001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3">
                    <a:lumMod val="75000"/>
                  </a:schemeClr>
                </a:solidFill>
              </a:rPr>
              <a:t>Знаходить спільну мову з дітьми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0" name="Шестиугольник 29"/>
          <p:cNvSpPr/>
          <p:nvPr/>
        </p:nvSpPr>
        <p:spPr>
          <a:xfrm flipH="1" flipV="1">
            <a:off x="3571868" y="2143116"/>
            <a:ext cx="2428892" cy="2500330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00CC"/>
                </a:solidFill>
              </a:rPr>
              <a:t>Учитель –</a:t>
            </a:r>
          </a:p>
          <a:p>
            <a:pPr algn="ctr"/>
            <a:r>
              <a:rPr lang="uk-UA" b="1" dirty="0" smtClean="0">
                <a:solidFill>
                  <a:srgbClr val="0000CC"/>
                </a:solidFill>
              </a:rPr>
              <a:t>творча </a:t>
            </a:r>
          </a:p>
          <a:p>
            <a:pPr algn="ctr"/>
            <a:r>
              <a:rPr lang="uk-UA" b="1" dirty="0" smtClean="0">
                <a:solidFill>
                  <a:srgbClr val="0000CC"/>
                </a:solidFill>
              </a:rPr>
              <a:t>особистість</a:t>
            </a:r>
            <a:endParaRPr lang="ru-RU" b="1" dirty="0">
              <a:solidFill>
                <a:srgbClr val="0000CC"/>
              </a:solidFill>
            </a:endParaRPr>
          </a:p>
        </p:txBody>
      </p:sp>
      <p:pic>
        <p:nvPicPr>
          <p:cNvPr id="33" name="Picture 12" descr="1191269027_c41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58" y="2143116"/>
            <a:ext cx="1857388" cy="185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3428992" y="4714884"/>
            <a:ext cx="2643206" cy="114300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Учитель-творча особистість</a:t>
            </a:r>
            <a:endParaRPr lang="ru-RU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851648" cy="928694"/>
          </a:xfr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Структура творчого уроку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071538" y="1785926"/>
          <a:ext cx="7000924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7851648" cy="42862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214950"/>
            <a:ext cx="7854696" cy="1143008"/>
          </a:xfr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chemeClr val="accent5">
                    <a:lumMod val="75000"/>
                  </a:schemeClr>
                </a:solidFill>
              </a:rPr>
              <a:t>Умови успішного розвитку творчих здібностей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285728"/>
          <a:ext cx="7286676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428596" y="928670"/>
          <a:ext cx="8286808" cy="542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57166"/>
            <a:ext cx="7851648" cy="78581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Наші досягнення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28736"/>
            <a:ext cx="8110566" cy="500066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Хто з дитячих років займається математикою, той розвиває увагу, тренує свій мозок, свою волю, виховує наполегливість і завзятість у досягненні мети. </a:t>
            </a:r>
          </a:p>
          <a:p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(О. </a:t>
            </a:r>
            <a:r>
              <a:rPr lang="uk-UA" sz="2000" b="1" dirty="0" err="1" smtClean="0">
                <a:solidFill>
                  <a:schemeClr val="accent3">
                    <a:lumMod val="50000"/>
                  </a:schemeClr>
                </a:solidFill>
              </a:rPr>
              <a:t>Маркушевич</a:t>
            </a:r>
            <a:r>
              <a:rPr lang="uk-UA" sz="1800" b="1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  <a:p>
            <a:pPr algn="ctr"/>
            <a:endParaRPr lang="uk-UA" sz="4000" dirty="0" smtClean="0">
              <a:solidFill>
                <a:schemeClr val="accent5"/>
              </a:solidFill>
            </a:endParaRPr>
          </a:p>
          <a:p>
            <a:pPr algn="ctr"/>
            <a:r>
              <a:rPr lang="uk-UA" sz="4000" dirty="0" err="1" smtClean="0">
                <a:solidFill>
                  <a:schemeClr val="accent5"/>
                </a:solidFill>
              </a:rPr>
              <a:t>Смаль</a:t>
            </a:r>
            <a:r>
              <a:rPr lang="uk-UA" sz="4000" dirty="0" smtClean="0">
                <a:solidFill>
                  <a:schemeClr val="accent5"/>
                </a:solidFill>
              </a:rPr>
              <a:t> Богдана</a:t>
            </a:r>
          </a:p>
          <a:p>
            <a:endParaRPr lang="uk-UA" sz="1800" dirty="0" smtClean="0"/>
          </a:p>
          <a:p>
            <a:r>
              <a:rPr lang="uk-UA" sz="2200" dirty="0" smtClean="0"/>
              <a:t>7 клас - 3 місце у районній олімпіаді  -2013-2014н.р.</a:t>
            </a:r>
          </a:p>
          <a:p>
            <a:pPr marL="342900" indent="-342900"/>
            <a:endParaRPr lang="uk-UA" sz="2200" dirty="0" smtClean="0"/>
          </a:p>
          <a:p>
            <a:pPr marL="342900" indent="-342900">
              <a:buAutoNum type="arabicPlain" startAt="10"/>
            </a:pPr>
            <a:endParaRPr lang="uk-UA" sz="1800" dirty="0" smtClean="0"/>
          </a:p>
          <a:p>
            <a:pPr algn="ctr"/>
            <a:r>
              <a:rPr lang="uk-UA" sz="2800" b="1" dirty="0" smtClean="0"/>
              <a:t> </a:t>
            </a:r>
          </a:p>
          <a:p>
            <a:pPr lvl="0" algn="ctr"/>
            <a:endParaRPr lang="uk-UA" sz="1800" dirty="0" smtClean="0"/>
          </a:p>
          <a:p>
            <a:pPr lvl="0" algn="ctr"/>
            <a:endParaRPr lang="ru-RU" sz="1800" dirty="0" smtClean="0"/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0"/>
            <a:ext cx="7851648" cy="421484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Математика – наука </a:t>
            </a:r>
            <a:r>
              <a:rPr lang="ru-RU" sz="2000" dirty="0" err="1" smtClean="0"/>
              <a:t>молодих</a:t>
            </a:r>
            <a:r>
              <a:rPr lang="ru-RU" sz="2000" dirty="0" smtClean="0"/>
              <a:t>. </a:t>
            </a:r>
            <a:r>
              <a:rPr lang="ru-RU" sz="2000" dirty="0" err="1" smtClean="0"/>
              <a:t>Інакше</a:t>
            </a:r>
            <a:r>
              <a:rPr lang="ru-RU" sz="2000" dirty="0" smtClean="0"/>
              <a:t> </a:t>
            </a:r>
            <a:r>
              <a:rPr lang="ru-RU" sz="2000" dirty="0" err="1" smtClean="0"/>
              <a:t>й</a:t>
            </a:r>
            <a:r>
              <a:rPr lang="ru-RU" sz="2000" dirty="0" smtClean="0"/>
              <a:t> не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бути. </a:t>
            </a:r>
            <a:r>
              <a:rPr lang="ru-RU" sz="2000" dirty="0" err="1" smtClean="0"/>
              <a:t>Заняття</a:t>
            </a:r>
            <a:r>
              <a:rPr lang="ru-RU" sz="2000" dirty="0" smtClean="0"/>
              <a:t> математикою –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така</a:t>
            </a:r>
            <a:r>
              <a:rPr lang="ru-RU" sz="2000" dirty="0" smtClean="0"/>
              <a:t> </a:t>
            </a:r>
            <a:r>
              <a:rPr lang="ru-RU" sz="2000" dirty="0" err="1" smtClean="0"/>
              <a:t>гімнастика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розуму</a:t>
            </a:r>
            <a:r>
              <a:rPr lang="ru-RU" sz="2000" dirty="0" smtClean="0"/>
              <a:t>, для </a:t>
            </a:r>
            <a:r>
              <a:rPr lang="ru-RU" sz="2000" dirty="0" err="1" smtClean="0"/>
              <a:t>якої</a:t>
            </a:r>
            <a:r>
              <a:rPr lang="ru-RU" sz="2000" dirty="0" smtClean="0"/>
              <a:t> </a:t>
            </a:r>
            <a:r>
              <a:rPr lang="ru-RU" sz="2000" dirty="0" err="1" smtClean="0"/>
              <a:t>потрібна</a:t>
            </a:r>
            <a:r>
              <a:rPr lang="ru-RU" sz="2000" dirty="0" smtClean="0"/>
              <a:t> вся </a:t>
            </a:r>
            <a:r>
              <a:rPr lang="ru-RU" sz="2000" dirty="0" err="1" smtClean="0"/>
              <a:t>гнучкість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вся</a:t>
            </a:r>
            <a:r>
              <a:rPr lang="ru-RU" sz="2000" dirty="0" smtClean="0"/>
              <a:t> </a:t>
            </a:r>
            <a:r>
              <a:rPr lang="ru-RU" sz="2000" dirty="0" err="1" smtClean="0"/>
              <a:t>витривалість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Математика – наука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молодих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Інакше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й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не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може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бути.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Заняття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математикою –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це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така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гімнастика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розуму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, для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якої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потрібна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вся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гнучкість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і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вся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витривалість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молодості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(Н.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Вінер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785794"/>
            <a:ext cx="1214446" cy="428628"/>
          </a:xfrm>
          <a:noFill/>
        </p:spPr>
        <p:txBody>
          <a:bodyPr/>
          <a:lstStyle/>
          <a:p>
            <a:r>
              <a:rPr lang="uk-UA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Освіта </a:t>
            </a:r>
            <a:endParaRPr lang="ru-RU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5286380" y="285728"/>
            <a:ext cx="3500462" cy="1571636"/>
          </a:xfrm>
          <a:prstGeom prst="flowChartDocumen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dirty="0" smtClean="0">
              <a:solidFill>
                <a:srgbClr val="00B050"/>
              </a:solidFill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Вища педагогічна, Луцький державний педагогічний інститут ім. Лесі Українки (1987р.)</a:t>
            </a:r>
          </a:p>
          <a:p>
            <a:pPr algn="ctr"/>
            <a:endParaRPr lang="uk-UA" b="1" dirty="0" smtClean="0">
              <a:solidFill>
                <a:srgbClr val="00B05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286380" y="2357431"/>
            <a:ext cx="3500462" cy="928693"/>
          </a:xfrm>
          <a:prstGeom prst="flowChartDocumen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</a:rPr>
              <a:t>31 рік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3286116" y="5286388"/>
            <a:ext cx="3357586" cy="857256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3">
                    <a:lumMod val="75000"/>
                  </a:schemeClr>
                </a:solidFill>
              </a:rPr>
              <a:t>Спеціаліст  вищої категорії, звання </a:t>
            </a:r>
            <a:r>
              <a:rPr lang="uk-UA" b="1" dirty="0" err="1" smtClean="0">
                <a:solidFill>
                  <a:schemeClr val="accent3">
                    <a:lumMod val="75000"/>
                  </a:schemeClr>
                </a:solidFill>
              </a:rPr>
              <a:t>“Старший</a:t>
            </a:r>
            <a:r>
              <a:rPr lang="uk-UA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uk-UA" b="1" dirty="0" err="1" smtClean="0">
                <a:solidFill>
                  <a:schemeClr val="accent3">
                    <a:lumMod val="75000"/>
                  </a:schemeClr>
                </a:solidFill>
              </a:rPr>
              <a:t>вчитель”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285720" y="3214686"/>
            <a:ext cx="2643206" cy="755524"/>
          </a:xfrm>
          <a:prstGeom prst="flowChartDocumen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3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Бойко Ірина Володимирівна</a:t>
            </a: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4572000" y="3929066"/>
            <a:ext cx="3214710" cy="898400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Учитель математики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 rot="1375159">
            <a:off x="3071802" y="2428868"/>
            <a:ext cx="2000264" cy="50006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 smtClean="0">
                <a:ln w="635"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Стаж роботи</a:t>
            </a:r>
            <a:r>
              <a:rPr kumimoji="0" lang="uk-UA" sz="28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8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 rot="20320985">
            <a:off x="3143240" y="4143380"/>
            <a:ext cx="1571636" cy="42862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200" b="1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Посада</a:t>
            </a:r>
            <a:r>
              <a:rPr kumimoji="0" lang="uk-UA" sz="32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2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 rot="21018466">
            <a:off x="214282" y="5500702"/>
            <a:ext cx="2857520" cy="571504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200" b="1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Кваліфікаційна категорія</a:t>
            </a:r>
            <a:r>
              <a:rPr kumimoji="0" lang="uk-UA" sz="32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2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K:\Фото Ірина Володимирівна\20309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2071702" cy="273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7956452" cy="1285884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Моє педагогічне кредо:</a:t>
            </a:r>
            <a:endParaRPr lang="ru-RU" dirty="0"/>
          </a:p>
        </p:txBody>
      </p:sp>
      <p:sp>
        <p:nvSpPr>
          <p:cNvPr id="5" name="Подзаголовок 4"/>
          <p:cNvSpPr txBox="1">
            <a:spLocks noGrp="1"/>
          </p:cNvSpPr>
          <p:nvPr>
            <p:ph type="subTitle" idx="1"/>
          </p:nvPr>
        </p:nvSpPr>
        <p:spPr>
          <a:xfrm>
            <a:off x="714348" y="2000240"/>
            <a:ext cx="7673748" cy="422885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      </a:t>
            </a:r>
            <a:r>
              <a:rPr lang="uk-UA" sz="3200" b="1" i="1" dirty="0" smtClean="0">
                <a:solidFill>
                  <a:srgbClr val="002060"/>
                </a:solidFill>
              </a:rPr>
              <a:t>Вчитель готується до гарного уроку все життя. Така духовна й філософська основа професії й технології нашої праці: щоб дати учневі іскорку знань, вчителеві необхідно </a:t>
            </a:r>
            <a:r>
              <a:rPr lang="uk-UA" sz="3200" b="1" i="1" dirty="0" err="1" smtClean="0">
                <a:solidFill>
                  <a:srgbClr val="002060"/>
                </a:solidFill>
              </a:rPr>
              <a:t>вібрати</a:t>
            </a:r>
            <a:r>
              <a:rPr lang="uk-UA" sz="3200" b="1" i="1" dirty="0" smtClean="0">
                <a:solidFill>
                  <a:srgbClr val="002060"/>
                </a:solidFill>
              </a:rPr>
              <a:t> ціле море світла.</a:t>
            </a:r>
          </a:p>
          <a:p>
            <a:pPr algn="ctr"/>
            <a:r>
              <a:rPr lang="uk-UA" sz="3200" dirty="0" smtClean="0">
                <a:solidFill>
                  <a:srgbClr val="002060"/>
                </a:solidFill>
              </a:rPr>
              <a:t>                                 </a:t>
            </a:r>
            <a:r>
              <a:rPr lang="uk-UA" sz="2000" dirty="0" smtClean="0">
                <a:solidFill>
                  <a:srgbClr val="002060"/>
                </a:solidFill>
              </a:rPr>
              <a:t>В.А.Сухомлинський</a:t>
            </a:r>
            <a:endParaRPr lang="en-US" sz="2000" dirty="0" smtClean="0">
              <a:solidFill>
                <a:srgbClr val="002060"/>
              </a:solidFill>
            </a:endParaRPr>
          </a:p>
          <a:p>
            <a:endParaRPr lang="uk-UA" sz="32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71546"/>
            <a:ext cx="7851648" cy="212885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Розвиток творчих здібностей учнів на уроках математики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uk-UA" b="1" dirty="0" smtClean="0"/>
          </a:p>
          <a:p>
            <a:pPr algn="ctr"/>
            <a:r>
              <a:rPr lang="uk-UA" b="1" i="1" dirty="0" smtClean="0"/>
              <a:t>З досвіду роботи вчителя математики загальноосвітньої школи </a:t>
            </a:r>
            <a:r>
              <a:rPr lang="uk-UA" b="1" i="1" dirty="0" smtClean="0"/>
              <a:t>І—</a:t>
            </a:r>
            <a:r>
              <a:rPr lang="uk-UA" b="1" i="1" dirty="0" err="1" smtClean="0"/>
              <a:t>ІІст</a:t>
            </a:r>
            <a:r>
              <a:rPr lang="uk-UA" b="1" i="1" dirty="0" smtClean="0"/>
              <a:t>. </a:t>
            </a:r>
            <a:r>
              <a:rPr lang="uk-UA" b="1" i="1" dirty="0" err="1" smtClean="0"/>
              <a:t>с.Милятин</a:t>
            </a:r>
            <a:r>
              <a:rPr lang="uk-UA" b="1" i="1" dirty="0" smtClean="0"/>
              <a:t> Бойко Ірини </a:t>
            </a:r>
            <a:r>
              <a:rPr lang="uk-UA" b="1" i="1" dirty="0" smtClean="0"/>
              <a:t>Володимирівни</a:t>
            </a:r>
            <a:endParaRPr lang="ru-RU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85794"/>
            <a:ext cx="8182004" cy="928694"/>
          </a:xfrm>
        </p:spPr>
        <p:txBody>
          <a:bodyPr/>
          <a:lstStyle/>
          <a:p>
            <a:r>
              <a:rPr lang="uk-UA" dirty="0" smtClean="0"/>
              <a:t>Основні напрямки роботи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71472" y="1857364"/>
          <a:ext cx="7929618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704088"/>
            <a:ext cx="7615262" cy="65321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uk-UA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</a:t>
            </a:r>
            <a:r>
              <a:rPr lang="uk-UA" sz="54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</a:t>
            </a:r>
            <a:r>
              <a:rPr lang="uk-UA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роботи</a:t>
            </a:r>
            <a:endParaRPr lang="ru-RU" i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3786182" y="3286124"/>
            <a:ext cx="1857388" cy="857256"/>
            <a:chOff x="1844182" y="174687"/>
            <a:chExt cx="2019858" cy="118584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999556" y="174687"/>
              <a:ext cx="1707516" cy="833398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1844182" y="174687"/>
              <a:ext cx="2019858" cy="118584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навчання</a:t>
              </a:r>
              <a:endParaRPr lang="en-US" sz="2400" b="1" kern="12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Формуючи особистість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285876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</a:rPr>
              <a:t>Основні завдання діяльності вчителя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ятно 1 32"/>
          <p:cNvSpPr/>
          <p:nvPr/>
        </p:nvSpPr>
        <p:spPr>
          <a:xfrm>
            <a:off x="142844" y="0"/>
            <a:ext cx="2714612" cy="2857496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4">
                    <a:lumMod val="50000"/>
                  </a:schemeClr>
                </a:solidFill>
              </a:rPr>
              <a:t>Уміння вислухати свого товариша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" name="Пятно 1 33"/>
          <p:cNvSpPr/>
          <p:nvPr/>
        </p:nvSpPr>
        <p:spPr>
          <a:xfrm>
            <a:off x="2786050" y="0"/>
            <a:ext cx="3357586" cy="2857520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Уміння вільно висловлювати власну думку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5" name="Пятно 1 34"/>
          <p:cNvSpPr/>
          <p:nvPr/>
        </p:nvSpPr>
        <p:spPr>
          <a:xfrm>
            <a:off x="0" y="2143116"/>
            <a:ext cx="3571868" cy="2643206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Створюються умови для самовираження і самореалізації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Пятно 1 35"/>
          <p:cNvSpPr/>
          <p:nvPr/>
        </p:nvSpPr>
        <p:spPr>
          <a:xfrm>
            <a:off x="6072198" y="4357694"/>
            <a:ext cx="3071802" cy="2643206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4">
                    <a:lumMod val="50000"/>
                  </a:schemeClr>
                </a:solidFill>
              </a:rPr>
              <a:t>Розвивається </a:t>
            </a:r>
            <a:r>
              <a:rPr lang="uk-UA" b="1" dirty="0" err="1" smtClean="0">
                <a:solidFill>
                  <a:schemeClr val="accent4">
                    <a:lumMod val="50000"/>
                  </a:schemeClr>
                </a:solidFill>
              </a:rPr>
              <a:t>зв</a:t>
            </a:r>
            <a:r>
              <a:rPr lang="el-GR" b="1" dirty="0">
                <a:solidFill>
                  <a:schemeClr val="accent4">
                    <a:lumMod val="50000"/>
                  </a:schemeClr>
                </a:solidFill>
              </a:rPr>
              <a:t>̕</a:t>
            </a:r>
            <a:r>
              <a:rPr lang="uk-UA" b="1" dirty="0" err="1" smtClean="0">
                <a:solidFill>
                  <a:schemeClr val="accent4">
                    <a:lumMod val="50000"/>
                  </a:schemeClr>
                </a:solidFill>
              </a:rPr>
              <a:t>язне</a:t>
            </a:r>
            <a:r>
              <a:rPr lang="uk-UA" b="1" dirty="0" smtClean="0">
                <a:solidFill>
                  <a:schemeClr val="accent4">
                    <a:lumMod val="50000"/>
                  </a:schemeClr>
                </a:solidFill>
              </a:rPr>
              <a:t> мовлення, збагачується словниковий запас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Пятно 1 36"/>
          <p:cNvSpPr/>
          <p:nvPr/>
        </p:nvSpPr>
        <p:spPr>
          <a:xfrm>
            <a:off x="6072198" y="0"/>
            <a:ext cx="3071802" cy="2643206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4">
                    <a:lumMod val="50000"/>
                  </a:schemeClr>
                </a:solidFill>
              </a:rPr>
              <a:t>Розвивається критичне мислення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8" name="Пятно 1 37"/>
          <p:cNvSpPr/>
          <p:nvPr/>
        </p:nvSpPr>
        <p:spPr>
          <a:xfrm>
            <a:off x="6215074" y="2214554"/>
            <a:ext cx="2928926" cy="2643206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Кожен учень відчуває свою успішність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9" name="Пятно 1 38"/>
          <p:cNvSpPr/>
          <p:nvPr/>
        </p:nvSpPr>
        <p:spPr>
          <a:xfrm>
            <a:off x="0" y="4214794"/>
            <a:ext cx="3071802" cy="2643206"/>
          </a:xfrm>
          <a:prstGeom prst="irregularSeal1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Забезпечується позитивна атмосфера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0" name="Пятно 1 39"/>
          <p:cNvSpPr/>
          <p:nvPr/>
        </p:nvSpPr>
        <p:spPr>
          <a:xfrm>
            <a:off x="2928926" y="4214794"/>
            <a:ext cx="3071802" cy="2643206"/>
          </a:xfrm>
          <a:prstGeom prst="irregularSeal1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Розвивається уміння працювати з різними джерелами інформації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7-конечная звезда 41"/>
          <p:cNvSpPr/>
          <p:nvPr/>
        </p:nvSpPr>
        <p:spPr>
          <a:xfrm>
            <a:off x="3500430" y="2571744"/>
            <a:ext cx="3000396" cy="1785950"/>
          </a:xfrm>
          <a:prstGeom prst="star7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FF0000"/>
                </a:solidFill>
              </a:rPr>
              <a:t>Результати </a:t>
            </a:r>
          </a:p>
          <a:p>
            <a:pPr algn="ctr"/>
            <a:r>
              <a:rPr lang="uk-UA" sz="2000" b="1" dirty="0" smtClean="0">
                <a:solidFill>
                  <a:srgbClr val="FF0000"/>
                </a:solidFill>
              </a:rPr>
              <a:t>роботи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743</TotalTime>
  <Words>501</Words>
  <Application>Microsoft Office PowerPoint</Application>
  <PresentationFormat>Экран (4:3)</PresentationFormat>
  <Paragraphs>118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Unicode MS</vt:lpstr>
      <vt:lpstr>Calibri</vt:lpstr>
      <vt:lpstr>Constantia</vt:lpstr>
      <vt:lpstr>Wingdings 2</vt:lpstr>
      <vt:lpstr>Поток</vt:lpstr>
      <vt:lpstr>Презентация PowerPoint</vt:lpstr>
      <vt:lpstr>Освіта </vt:lpstr>
      <vt:lpstr>Моє педагогічне кредо:</vt:lpstr>
      <vt:lpstr>Розвиток творчих здібностей учнів на уроках математики</vt:lpstr>
      <vt:lpstr>Основні напрямки роботи</vt:lpstr>
      <vt:lpstr>Основні принципи роботи</vt:lpstr>
      <vt:lpstr>Формуючи особистість</vt:lpstr>
      <vt:lpstr>Основні завдання діяльності вчителя</vt:lpstr>
      <vt:lpstr>Презентация PowerPoint</vt:lpstr>
      <vt:lpstr>Актуальність проблеми</vt:lpstr>
      <vt:lpstr>Презентация PowerPoint</vt:lpstr>
      <vt:lpstr>Творчі здібності учнів успішно розвиваються за умови відповідального підходу вчителя до організації  педагогічного процесу</vt:lpstr>
      <vt:lpstr>Структура творчого уроку</vt:lpstr>
      <vt:lpstr>Презентация PowerPoint</vt:lpstr>
      <vt:lpstr>Презентация PowerPoint</vt:lpstr>
      <vt:lpstr>Наші досягнення</vt:lpstr>
      <vt:lpstr>Математика – наука молодих. Інакше й не може бути. Заняття математикою – це така гімнастика розуму, для якої потрібна вся гнучкість і вся витривалість                  Математика – наука молодих. Інакше й не може бути. Заняття математикою – це така гімнастика розуму, для якої потрібна вся гнучкість і вся витривалість  молодості.  (Н. Вінер)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Home</cp:lastModifiedBy>
  <cp:revision>78</cp:revision>
  <dcterms:created xsi:type="dcterms:W3CDTF">2016-03-19T13:41:29Z</dcterms:created>
  <dcterms:modified xsi:type="dcterms:W3CDTF">2017-03-26T16:26:30Z</dcterms:modified>
</cp:coreProperties>
</file>